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0" r:id="rId4"/>
    <p:sldMasterId id="2147484469" r:id="rId5"/>
    <p:sldMasterId id="2147484477" r:id="rId6"/>
    <p:sldMasterId id="2147484485" r:id="rId7"/>
  </p:sldMasterIdLst>
  <p:notesMasterIdLst>
    <p:notesMasterId r:id="rId16"/>
  </p:notesMasterIdLst>
  <p:sldIdLst>
    <p:sldId id="284" r:id="rId8"/>
    <p:sldId id="285" r:id="rId9"/>
    <p:sldId id="283" r:id="rId10"/>
    <p:sldId id="286" r:id="rId11"/>
    <p:sldId id="259" r:id="rId12"/>
    <p:sldId id="289" r:id="rId13"/>
    <p:sldId id="288" r:id="rId14"/>
    <p:sldId id="281" r:id="rId15"/>
  </p:sldIdLst>
  <p:sldSz cx="9144000" cy="6858000" type="screen4x3"/>
  <p:notesSz cx="7010400" cy="9296400"/>
  <p:custDataLst>
    <p:tags r:id="rId18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  <a:srgbClr val="008080"/>
    <a:srgbClr val="99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0" d="100"/>
          <a:sy n="70" d="100"/>
        </p:scale>
        <p:origin x="-36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notesMaster" Target="notesMasters/notesMaster1.xml"/><Relationship Id="rId17" Type="http://schemas.openxmlformats.org/officeDocument/2006/relationships/printerSettings" Target="printerSettings/printerSettings1.bin"/><Relationship Id="rId18" Type="http://schemas.openxmlformats.org/officeDocument/2006/relationships/tags" Target="tags/tag1.xml"/><Relationship Id="rId19" Type="http://schemas.openxmlformats.org/officeDocument/2006/relationships/presProps" Target="presProps.xml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7" Type="http://schemas.openxmlformats.org/officeDocument/2006/relationships/slideMaster" Target="slideMasters/slideMaster4.xml"/><Relationship Id="rId8" Type="http://schemas.openxmlformats.org/officeDocument/2006/relationships/slide" Target="slides/slid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392F4D4-FD0A-480B-ADFC-935D5E4DD9DF}" type="doc">
      <dgm:prSet loTypeId="urn:microsoft.com/office/officeart/2005/8/layout/hList6" loCatId="list" qsTypeId="urn:microsoft.com/office/officeart/2005/8/quickstyle/simple3" qsCatId="simple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D1AEF888-B94D-41EC-90A0-CB79FF3C7EF5}">
      <dgm:prSet phldrT="[Text]" custT="1"/>
      <dgm:spPr/>
      <dgm:t>
        <a:bodyPr/>
        <a:lstStyle/>
        <a:p>
          <a:r>
            <a:rPr lang="en-US" sz="1400" dirty="0" smtClean="0">
              <a:latin typeface="Cambria"/>
              <a:cs typeface="Cambria"/>
            </a:rPr>
            <a:t>Active Workflow</a:t>
          </a:r>
          <a:endParaRPr lang="en-US" sz="1400" dirty="0">
            <a:latin typeface="Cambria"/>
            <a:cs typeface="Cambria"/>
          </a:endParaRPr>
        </a:p>
      </dgm:t>
    </dgm:pt>
    <dgm:pt modelId="{34A31430-66B9-4353-B0CF-4D91D52E7C1C}" type="parTrans" cxnId="{1AAFA81E-DA62-4AE4-A5D5-69AD5E5839BF}">
      <dgm:prSet/>
      <dgm:spPr/>
      <dgm:t>
        <a:bodyPr/>
        <a:lstStyle/>
        <a:p>
          <a:endParaRPr lang="en-US"/>
        </a:p>
      </dgm:t>
    </dgm:pt>
    <dgm:pt modelId="{E3BD3421-37F4-4EDE-A513-000CFDA09611}" type="sibTrans" cxnId="{1AAFA81E-DA62-4AE4-A5D5-69AD5E5839BF}">
      <dgm:prSet/>
      <dgm:spPr/>
      <dgm:t>
        <a:bodyPr/>
        <a:lstStyle/>
        <a:p>
          <a:endParaRPr lang="en-US"/>
        </a:p>
      </dgm:t>
    </dgm:pt>
    <dgm:pt modelId="{03CFA2DE-D38F-4421-AB55-1DE3024BB299}">
      <dgm:prSet phldrT="[Text]" custT="1"/>
      <dgm:spPr/>
      <dgm:t>
        <a:bodyPr/>
        <a:lstStyle/>
        <a:p>
          <a:r>
            <a:rPr lang="en-US" sz="1200" dirty="0" smtClean="0">
              <a:latin typeface="Cambria"/>
              <a:cs typeface="Cambria"/>
            </a:rPr>
            <a:t>Results can trigger custom workflows to drive action</a:t>
          </a:r>
          <a:endParaRPr lang="en-US" sz="1200" dirty="0">
            <a:latin typeface="Cambria"/>
            <a:cs typeface="Cambria"/>
          </a:endParaRPr>
        </a:p>
      </dgm:t>
    </dgm:pt>
    <dgm:pt modelId="{1E0B7AAE-6636-4CBA-91BE-0E971080F349}" type="parTrans" cxnId="{79570BA9-E5C7-47A0-978B-BED59164C258}">
      <dgm:prSet/>
      <dgm:spPr/>
      <dgm:t>
        <a:bodyPr/>
        <a:lstStyle/>
        <a:p>
          <a:endParaRPr lang="en-US"/>
        </a:p>
      </dgm:t>
    </dgm:pt>
    <dgm:pt modelId="{4FA37973-167A-4B87-BB40-D99C5E669DF3}" type="sibTrans" cxnId="{79570BA9-E5C7-47A0-978B-BED59164C258}">
      <dgm:prSet/>
      <dgm:spPr/>
      <dgm:t>
        <a:bodyPr/>
        <a:lstStyle/>
        <a:p>
          <a:endParaRPr lang="en-US"/>
        </a:p>
      </dgm:t>
    </dgm:pt>
    <dgm:pt modelId="{DE25A650-4E7C-433B-8F8C-D9A8FFBED63C}">
      <dgm:prSet phldrT="[Text]" custT="1"/>
      <dgm:spPr/>
      <dgm:t>
        <a:bodyPr/>
        <a:lstStyle/>
        <a:p>
          <a:r>
            <a:rPr lang="en-US" sz="1400" dirty="0" smtClean="0">
              <a:latin typeface="Cambria"/>
              <a:cs typeface="Cambria"/>
            </a:rPr>
            <a:t>Business Processing</a:t>
          </a:r>
          <a:endParaRPr lang="en-US" sz="1400" dirty="0">
            <a:latin typeface="Cambria"/>
            <a:cs typeface="Cambria"/>
          </a:endParaRPr>
        </a:p>
      </dgm:t>
    </dgm:pt>
    <dgm:pt modelId="{719CDB52-73BF-4CC2-A69A-C2381365BD7D}" type="parTrans" cxnId="{5FA56307-1D17-45D4-83F1-A2185BA888E8}">
      <dgm:prSet/>
      <dgm:spPr/>
      <dgm:t>
        <a:bodyPr/>
        <a:lstStyle/>
        <a:p>
          <a:endParaRPr lang="en-US"/>
        </a:p>
      </dgm:t>
    </dgm:pt>
    <dgm:pt modelId="{6B4B6670-8D61-4804-8EFF-A32313E5BF4E}" type="sibTrans" cxnId="{5FA56307-1D17-45D4-83F1-A2185BA888E8}">
      <dgm:prSet/>
      <dgm:spPr/>
      <dgm:t>
        <a:bodyPr/>
        <a:lstStyle/>
        <a:p>
          <a:endParaRPr lang="en-US"/>
        </a:p>
      </dgm:t>
    </dgm:pt>
    <dgm:pt modelId="{242EB30D-D278-48E8-B6DE-54118C56300F}">
      <dgm:prSet phldrT="[Text]" custT="1"/>
      <dgm:spPr/>
      <dgm:t>
        <a:bodyPr/>
        <a:lstStyle/>
        <a:p>
          <a:r>
            <a:rPr lang="en-US" sz="1200" dirty="0" smtClean="0">
              <a:latin typeface="Cambria"/>
              <a:cs typeface="Cambria"/>
            </a:rPr>
            <a:t>Powerful business processing can be used to drive applications</a:t>
          </a:r>
          <a:endParaRPr lang="en-US" sz="1200" dirty="0">
            <a:latin typeface="Cambria"/>
            <a:cs typeface="Cambria"/>
          </a:endParaRPr>
        </a:p>
      </dgm:t>
    </dgm:pt>
    <dgm:pt modelId="{EC772CF4-89BA-43B9-9617-EF5EC069AFA1}" type="parTrans" cxnId="{5CDEAD0F-7175-4964-9709-4D7CA8831499}">
      <dgm:prSet/>
      <dgm:spPr/>
      <dgm:t>
        <a:bodyPr/>
        <a:lstStyle/>
        <a:p>
          <a:endParaRPr lang="en-US"/>
        </a:p>
      </dgm:t>
    </dgm:pt>
    <dgm:pt modelId="{BE378F93-3B5F-4364-9EC1-DB32D32326C0}" type="sibTrans" cxnId="{5CDEAD0F-7175-4964-9709-4D7CA8831499}">
      <dgm:prSet/>
      <dgm:spPr/>
      <dgm:t>
        <a:bodyPr/>
        <a:lstStyle/>
        <a:p>
          <a:endParaRPr lang="en-US"/>
        </a:p>
      </dgm:t>
    </dgm:pt>
    <dgm:pt modelId="{F6DC1530-4010-49BC-8666-C0660FD27825}">
      <dgm:prSet phldrT="[Text]" custT="1"/>
      <dgm:spPr/>
      <dgm:t>
        <a:bodyPr/>
        <a:lstStyle/>
        <a:p>
          <a:r>
            <a:rPr lang="en-US" sz="1400" dirty="0" smtClean="0">
              <a:latin typeface="Cambria"/>
              <a:cs typeface="Cambria"/>
            </a:rPr>
            <a:t>Feedback</a:t>
          </a:r>
          <a:endParaRPr lang="en-US" sz="1200" dirty="0">
            <a:latin typeface="Cambria"/>
            <a:cs typeface="Cambria"/>
          </a:endParaRPr>
        </a:p>
      </dgm:t>
    </dgm:pt>
    <dgm:pt modelId="{6E4E1C90-FC74-4D4E-9D70-B9AF87D452E0}" type="parTrans" cxnId="{E084AAC4-D4FC-401D-9DD5-2D7F1699C18C}">
      <dgm:prSet/>
      <dgm:spPr/>
      <dgm:t>
        <a:bodyPr/>
        <a:lstStyle/>
        <a:p>
          <a:endParaRPr lang="en-US"/>
        </a:p>
      </dgm:t>
    </dgm:pt>
    <dgm:pt modelId="{2D7B2F5B-D23F-4555-A540-AC1082292B8C}" type="sibTrans" cxnId="{E084AAC4-D4FC-401D-9DD5-2D7F1699C18C}">
      <dgm:prSet/>
      <dgm:spPr/>
      <dgm:t>
        <a:bodyPr/>
        <a:lstStyle/>
        <a:p>
          <a:endParaRPr lang="en-US"/>
        </a:p>
      </dgm:t>
    </dgm:pt>
    <dgm:pt modelId="{65505B17-9FA6-492E-9229-E40E9A58703C}">
      <dgm:prSet phldrT="[Text]" custT="1"/>
      <dgm:spPr/>
      <dgm:t>
        <a:bodyPr/>
        <a:lstStyle/>
        <a:p>
          <a:r>
            <a:rPr lang="en-US" sz="1200" dirty="0" smtClean="0">
              <a:latin typeface="Cambria"/>
              <a:cs typeface="Cambria"/>
            </a:rPr>
            <a:t>Results of workflow and business processing can be fed back into the system and monitored</a:t>
          </a:r>
          <a:endParaRPr lang="en-US" sz="1200" dirty="0">
            <a:latin typeface="Cambria"/>
            <a:cs typeface="Cambria"/>
          </a:endParaRPr>
        </a:p>
      </dgm:t>
    </dgm:pt>
    <dgm:pt modelId="{0D00AD5F-8115-4B7E-B7F6-E9FCF97B029C}" type="parTrans" cxnId="{22186073-8F53-4319-B659-3F4C480C050C}">
      <dgm:prSet/>
      <dgm:spPr/>
      <dgm:t>
        <a:bodyPr/>
        <a:lstStyle/>
        <a:p>
          <a:endParaRPr lang="en-US"/>
        </a:p>
      </dgm:t>
    </dgm:pt>
    <dgm:pt modelId="{9ED89631-02CF-4BAA-8442-931C49C99E5D}" type="sibTrans" cxnId="{22186073-8F53-4319-B659-3F4C480C050C}">
      <dgm:prSet/>
      <dgm:spPr/>
      <dgm:t>
        <a:bodyPr/>
        <a:lstStyle/>
        <a:p>
          <a:endParaRPr lang="en-US"/>
        </a:p>
      </dgm:t>
    </dgm:pt>
    <dgm:pt modelId="{319FABDF-131A-46BC-80F4-E169B6073BDC}" type="pres">
      <dgm:prSet presAssocID="{5392F4D4-FD0A-480B-ADFC-935D5E4DD9D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4A5BDE6-463C-440F-9D94-71C22C3472BB}" type="pres">
      <dgm:prSet presAssocID="{D1AEF888-B94D-41EC-90A0-CB79FF3C7EF5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B10E9EC-CEEC-4230-8AE8-5C535D8F1332}" type="pres">
      <dgm:prSet presAssocID="{E3BD3421-37F4-4EDE-A513-000CFDA09611}" presName="sibTrans" presStyleCnt="0"/>
      <dgm:spPr/>
    </dgm:pt>
    <dgm:pt modelId="{768E0BF9-CCA9-4F13-B171-7045F5528DF2}" type="pres">
      <dgm:prSet presAssocID="{DE25A650-4E7C-433B-8F8C-D9A8FFBED63C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095EE3-B0A7-4176-B3FE-E8142CCBABA0}" type="pres">
      <dgm:prSet presAssocID="{6B4B6670-8D61-4804-8EFF-A32313E5BF4E}" presName="sibTrans" presStyleCnt="0"/>
      <dgm:spPr/>
    </dgm:pt>
    <dgm:pt modelId="{FB7A3DB4-D66E-4C04-A364-FD072220F28E}" type="pres">
      <dgm:prSet presAssocID="{F6DC1530-4010-49BC-8666-C0660FD27825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C444BDE-B820-4DF5-811C-16C6EBE0C038}" type="presOf" srcId="{65505B17-9FA6-492E-9229-E40E9A58703C}" destId="{FB7A3DB4-D66E-4C04-A364-FD072220F28E}" srcOrd="0" destOrd="1" presId="urn:microsoft.com/office/officeart/2005/8/layout/hList6"/>
    <dgm:cxn modelId="{E4C965C9-503B-471C-85AF-BB7AD10330AE}" type="presOf" srcId="{DE25A650-4E7C-433B-8F8C-D9A8FFBED63C}" destId="{768E0BF9-CCA9-4F13-B171-7045F5528DF2}" srcOrd="0" destOrd="0" presId="urn:microsoft.com/office/officeart/2005/8/layout/hList6"/>
    <dgm:cxn modelId="{19018AE2-9562-404C-8119-9F1A68EEC681}" type="presOf" srcId="{03CFA2DE-D38F-4421-AB55-1DE3024BB299}" destId="{64A5BDE6-463C-440F-9D94-71C22C3472BB}" srcOrd="0" destOrd="1" presId="urn:microsoft.com/office/officeart/2005/8/layout/hList6"/>
    <dgm:cxn modelId="{A43860B7-F0DC-48E7-9D46-3A21F0A2AE16}" type="presOf" srcId="{F6DC1530-4010-49BC-8666-C0660FD27825}" destId="{FB7A3DB4-D66E-4C04-A364-FD072220F28E}" srcOrd="0" destOrd="0" presId="urn:microsoft.com/office/officeart/2005/8/layout/hList6"/>
    <dgm:cxn modelId="{79570BA9-E5C7-47A0-978B-BED59164C258}" srcId="{D1AEF888-B94D-41EC-90A0-CB79FF3C7EF5}" destId="{03CFA2DE-D38F-4421-AB55-1DE3024BB299}" srcOrd="0" destOrd="0" parTransId="{1E0B7AAE-6636-4CBA-91BE-0E971080F349}" sibTransId="{4FA37973-167A-4B87-BB40-D99C5E669DF3}"/>
    <dgm:cxn modelId="{05C92952-5F32-4891-A532-0F69FFF141FD}" type="presOf" srcId="{242EB30D-D278-48E8-B6DE-54118C56300F}" destId="{768E0BF9-CCA9-4F13-B171-7045F5528DF2}" srcOrd="0" destOrd="1" presId="urn:microsoft.com/office/officeart/2005/8/layout/hList6"/>
    <dgm:cxn modelId="{5CDEAD0F-7175-4964-9709-4D7CA8831499}" srcId="{DE25A650-4E7C-433B-8F8C-D9A8FFBED63C}" destId="{242EB30D-D278-48E8-B6DE-54118C56300F}" srcOrd="0" destOrd="0" parTransId="{EC772CF4-89BA-43B9-9617-EF5EC069AFA1}" sibTransId="{BE378F93-3B5F-4364-9EC1-DB32D32326C0}"/>
    <dgm:cxn modelId="{22186073-8F53-4319-B659-3F4C480C050C}" srcId="{F6DC1530-4010-49BC-8666-C0660FD27825}" destId="{65505B17-9FA6-492E-9229-E40E9A58703C}" srcOrd="0" destOrd="0" parTransId="{0D00AD5F-8115-4B7E-B7F6-E9FCF97B029C}" sibTransId="{9ED89631-02CF-4BAA-8442-931C49C99E5D}"/>
    <dgm:cxn modelId="{E084AAC4-D4FC-401D-9DD5-2D7F1699C18C}" srcId="{5392F4D4-FD0A-480B-ADFC-935D5E4DD9DF}" destId="{F6DC1530-4010-49BC-8666-C0660FD27825}" srcOrd="2" destOrd="0" parTransId="{6E4E1C90-FC74-4D4E-9D70-B9AF87D452E0}" sibTransId="{2D7B2F5B-D23F-4555-A540-AC1082292B8C}"/>
    <dgm:cxn modelId="{1AAFA81E-DA62-4AE4-A5D5-69AD5E5839BF}" srcId="{5392F4D4-FD0A-480B-ADFC-935D5E4DD9DF}" destId="{D1AEF888-B94D-41EC-90A0-CB79FF3C7EF5}" srcOrd="0" destOrd="0" parTransId="{34A31430-66B9-4353-B0CF-4D91D52E7C1C}" sibTransId="{E3BD3421-37F4-4EDE-A513-000CFDA09611}"/>
    <dgm:cxn modelId="{60B87F38-4539-4F92-AFC7-0264239EE544}" type="presOf" srcId="{5392F4D4-FD0A-480B-ADFC-935D5E4DD9DF}" destId="{319FABDF-131A-46BC-80F4-E169B6073BDC}" srcOrd="0" destOrd="0" presId="urn:microsoft.com/office/officeart/2005/8/layout/hList6"/>
    <dgm:cxn modelId="{5FA56307-1D17-45D4-83F1-A2185BA888E8}" srcId="{5392F4D4-FD0A-480B-ADFC-935D5E4DD9DF}" destId="{DE25A650-4E7C-433B-8F8C-D9A8FFBED63C}" srcOrd="1" destOrd="0" parTransId="{719CDB52-73BF-4CC2-A69A-C2381365BD7D}" sibTransId="{6B4B6670-8D61-4804-8EFF-A32313E5BF4E}"/>
    <dgm:cxn modelId="{E383BD3C-52EA-42C2-991F-D9285CADB526}" type="presOf" srcId="{D1AEF888-B94D-41EC-90A0-CB79FF3C7EF5}" destId="{64A5BDE6-463C-440F-9D94-71C22C3472BB}" srcOrd="0" destOrd="0" presId="urn:microsoft.com/office/officeart/2005/8/layout/hList6"/>
    <dgm:cxn modelId="{EED5A878-E987-4656-BF42-0C8AFF3FDC45}" type="presParOf" srcId="{319FABDF-131A-46BC-80F4-E169B6073BDC}" destId="{64A5BDE6-463C-440F-9D94-71C22C3472BB}" srcOrd="0" destOrd="0" presId="urn:microsoft.com/office/officeart/2005/8/layout/hList6"/>
    <dgm:cxn modelId="{79841A0E-A9FB-4959-A25A-6159FBD3D9DC}" type="presParOf" srcId="{319FABDF-131A-46BC-80F4-E169B6073BDC}" destId="{8B10E9EC-CEEC-4230-8AE8-5C535D8F1332}" srcOrd="1" destOrd="0" presId="urn:microsoft.com/office/officeart/2005/8/layout/hList6"/>
    <dgm:cxn modelId="{0B37F21F-1EB9-4356-8BEF-D4439A18983F}" type="presParOf" srcId="{319FABDF-131A-46BC-80F4-E169B6073BDC}" destId="{768E0BF9-CCA9-4F13-B171-7045F5528DF2}" srcOrd="2" destOrd="0" presId="urn:microsoft.com/office/officeart/2005/8/layout/hList6"/>
    <dgm:cxn modelId="{89D3F48A-A50E-4149-A933-7EBB75B7A88E}" type="presParOf" srcId="{319FABDF-131A-46BC-80F4-E169B6073BDC}" destId="{51095EE3-B0A7-4176-B3FE-E8142CCBABA0}" srcOrd="3" destOrd="0" presId="urn:microsoft.com/office/officeart/2005/8/layout/hList6"/>
    <dgm:cxn modelId="{688E567F-EB62-4C69-919C-9B97FEE07C26}" type="presParOf" srcId="{319FABDF-131A-46BC-80F4-E169B6073BDC}" destId="{FB7A3DB4-D66E-4C04-A364-FD072220F28E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A5BDE6-463C-440F-9D94-71C22C3472BB}">
      <dsp:nvSpPr>
        <dsp:cNvPr id="0" name=""/>
        <dsp:cNvSpPr/>
      </dsp:nvSpPr>
      <dsp:spPr>
        <a:xfrm rot="16200000">
          <a:off x="-364537" y="365068"/>
          <a:ext cx="2111681" cy="1381543"/>
        </a:xfrm>
        <a:prstGeom prst="flowChartManualOperation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0" tIns="0" rIns="88900" bIns="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mbria"/>
              <a:cs typeface="Cambria"/>
            </a:rPr>
            <a:t>Active Workflow</a:t>
          </a:r>
          <a:endParaRPr lang="en-US" sz="1400" kern="1200" dirty="0">
            <a:latin typeface="Cambria"/>
            <a:cs typeface="Cambria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>
              <a:latin typeface="Cambria"/>
              <a:cs typeface="Cambria"/>
            </a:rPr>
            <a:t>Results can trigger custom workflows to drive action</a:t>
          </a:r>
          <a:endParaRPr lang="en-US" sz="1200" kern="1200" dirty="0">
            <a:latin typeface="Cambria"/>
            <a:cs typeface="Cambria"/>
          </a:endParaRPr>
        </a:p>
      </dsp:txBody>
      <dsp:txXfrm rot="5400000">
        <a:off x="532" y="422335"/>
        <a:ext cx="1381543" cy="1267009"/>
      </dsp:txXfrm>
    </dsp:sp>
    <dsp:sp modelId="{768E0BF9-CCA9-4F13-B171-7045F5528DF2}">
      <dsp:nvSpPr>
        <dsp:cNvPr id="0" name=""/>
        <dsp:cNvSpPr/>
      </dsp:nvSpPr>
      <dsp:spPr>
        <a:xfrm rot="16200000">
          <a:off x="1120622" y="365068"/>
          <a:ext cx="2111681" cy="1381543"/>
        </a:xfrm>
        <a:prstGeom prst="flowChartManualOperation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0" tIns="0" rIns="88900" bIns="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mbria"/>
              <a:cs typeface="Cambria"/>
            </a:rPr>
            <a:t>Business Processing</a:t>
          </a:r>
          <a:endParaRPr lang="en-US" sz="1400" kern="1200" dirty="0">
            <a:latin typeface="Cambria"/>
            <a:cs typeface="Cambria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>
              <a:latin typeface="Cambria"/>
              <a:cs typeface="Cambria"/>
            </a:rPr>
            <a:t>Powerful business processing can be used to drive applications</a:t>
          </a:r>
          <a:endParaRPr lang="en-US" sz="1200" kern="1200" dirty="0">
            <a:latin typeface="Cambria"/>
            <a:cs typeface="Cambria"/>
          </a:endParaRPr>
        </a:p>
      </dsp:txBody>
      <dsp:txXfrm rot="5400000">
        <a:off x="1485691" y="422335"/>
        <a:ext cx="1381543" cy="1267009"/>
      </dsp:txXfrm>
    </dsp:sp>
    <dsp:sp modelId="{FB7A3DB4-D66E-4C04-A364-FD072220F28E}">
      <dsp:nvSpPr>
        <dsp:cNvPr id="0" name=""/>
        <dsp:cNvSpPr/>
      </dsp:nvSpPr>
      <dsp:spPr>
        <a:xfrm rot="16200000">
          <a:off x="2605781" y="365068"/>
          <a:ext cx="2111681" cy="1381543"/>
        </a:xfrm>
        <a:prstGeom prst="flowChartManualOperation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8900" tIns="0" rIns="88900" bIns="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latin typeface="Cambria"/>
              <a:cs typeface="Cambria"/>
            </a:rPr>
            <a:t>Feedback</a:t>
          </a:r>
          <a:endParaRPr lang="en-US" sz="1200" kern="1200" dirty="0">
            <a:latin typeface="Cambria"/>
            <a:cs typeface="Cambria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200" kern="1200" dirty="0" smtClean="0">
              <a:latin typeface="Cambria"/>
              <a:cs typeface="Cambria"/>
            </a:rPr>
            <a:t>Results of workflow and business processing can be fed back into the system and monitored</a:t>
          </a:r>
          <a:endParaRPr lang="en-US" sz="1200" kern="1200" dirty="0">
            <a:latin typeface="Cambria"/>
            <a:cs typeface="Cambria"/>
          </a:endParaRPr>
        </a:p>
      </dsp:txBody>
      <dsp:txXfrm rot="5400000">
        <a:off x="2970850" y="422335"/>
        <a:ext cx="1381543" cy="126700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C5A6CAD-E64A-4CD6-AC13-CD4594C96E68}" type="datetimeFigureOut">
              <a:rPr lang="en-US"/>
              <a:pPr/>
              <a:t>26.11.12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7DDB653-B74A-4DD1-A092-6500D99CE08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3150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34" charset="-128"/>
        <a:cs typeface="+mn-cs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34" charset="-128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34" charset="-128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34" charset="-128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072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cs-CZ">
                <a:latin typeface="Calibri" charset="0"/>
              </a:rPr>
              <a:t>Aplikace roste z technologie. O tom byla řeč. Dobý systém je při svém vzniku, při svém růstu, formován znalostí sví domény. Znalostí, hlubokou znalostí, informatických potřeb (budoucích) uživatelů. </a:t>
            </a:r>
          </a:p>
          <a:p>
            <a:pPr>
              <a:spcBef>
                <a:spcPct val="0"/>
              </a:spcBef>
            </a:pPr>
            <a:r>
              <a:rPr lang="cs-CZ">
                <a:latin typeface="Calibri" charset="0"/>
              </a:rPr>
              <a:t>Informační potřeby plynou z podstaty práce v doméně (a to tu není vidět), ale nejsou s ní totožné. </a:t>
            </a:r>
          </a:p>
          <a:p>
            <a:pPr>
              <a:spcBef>
                <a:spcPct val="0"/>
              </a:spcBef>
            </a:pPr>
            <a:r>
              <a:rPr lang="cs-CZ">
                <a:latin typeface="Calibri" charset="0"/>
              </a:rPr>
              <a:t>Jen ten, kdo zná podstatu práce v doméně, může pochopit její informatické potřeby, a může, pokud </a:t>
            </a:r>
            <a:r>
              <a:rPr lang="cs-CZ" i="1">
                <a:latin typeface="Calibri" charset="0"/>
              </a:rPr>
              <a:t>zároveň </a:t>
            </a:r>
            <a:r>
              <a:rPr lang="cs-CZ">
                <a:latin typeface="Calibri" charset="0"/>
              </a:rPr>
              <a:t>zná nové informační technologie, nalézt možnou změnu, která bude smysluplná a přijatelná.</a:t>
            </a:r>
          </a:p>
          <a:p>
            <a:pPr>
              <a:spcBef>
                <a:spcPct val="0"/>
              </a:spcBef>
            </a:pPr>
            <a:r>
              <a:rPr lang="cs-CZ">
                <a:latin typeface="Calibri" charset="0"/>
              </a:rPr>
              <a:t>Současnost se vyznačuje tím, že pracovní postupy (neboli technologie) ve všech doménách jsou komplikované, mnohaúrovňové, že se v nich mísí unikátní lokální znalosti s globalizovanými a standardizovanými manažerskými teoriemi. </a:t>
            </a:r>
          </a:p>
          <a:p>
            <a:pPr>
              <a:spcBef>
                <a:spcPct val="0"/>
              </a:spcBef>
            </a:pPr>
            <a:r>
              <a:rPr lang="cs-CZ">
                <a:latin typeface="Calibri" charset="0"/>
              </a:rPr>
              <a:t>---</a:t>
            </a:r>
          </a:p>
          <a:p>
            <a:pPr>
              <a:spcBef>
                <a:spcPct val="0"/>
              </a:spcBef>
            </a:pPr>
            <a:r>
              <a:rPr lang="cs-CZ">
                <a:latin typeface="Calibri" charset="0"/>
              </a:rPr>
              <a:t>Uživatelé jsou ovšem zvědaví a bývají vystaveni mediální masáži. Vím, že většina z vás se již vymanila z tohoto reakčního módu. Naopak, jste to vy, kdo nese technologické výzvy.</a:t>
            </a:r>
          </a:p>
          <a:p>
            <a:pPr>
              <a:spcBef>
                <a:spcPct val="0"/>
              </a:spcBef>
            </a:pPr>
            <a:r>
              <a:rPr lang="cs-CZ">
                <a:latin typeface="Calibri" charset="0"/>
              </a:rPr>
              <a:t>--</a:t>
            </a:r>
          </a:p>
          <a:p>
            <a:pPr>
              <a:spcBef>
                <a:spcPct val="0"/>
              </a:spcBef>
            </a:pPr>
            <a:r>
              <a:rPr lang="cs-CZ">
                <a:latin typeface="Calibri" charset="0"/>
              </a:rPr>
              <a:t>Nemáme na vybranou!! </a:t>
            </a:r>
          </a:p>
          <a:p>
            <a:pPr>
              <a:spcBef>
                <a:spcPct val="0"/>
              </a:spcBef>
            </a:pPr>
            <a:r>
              <a:rPr lang="cs-CZ">
                <a:latin typeface="Calibri" charset="0"/>
              </a:rPr>
              <a:t>Musíme se hluboce ponořit do obojího!!!</a:t>
            </a:r>
          </a:p>
          <a:p>
            <a:pPr>
              <a:spcBef>
                <a:spcPct val="0"/>
              </a:spcBef>
            </a:pPr>
            <a:r>
              <a:rPr lang="cs-CZ">
                <a:latin typeface="Calibri" charset="0"/>
              </a:rPr>
              <a:t>Poznat technologii cílové domény, a dokonale poznat informační technologii, která je k dispozici.</a:t>
            </a:r>
          </a:p>
          <a:p>
            <a:pPr>
              <a:spcBef>
                <a:spcPct val="0"/>
              </a:spcBef>
            </a:pPr>
            <a:r>
              <a:rPr lang="cs-CZ">
                <a:latin typeface="Calibri" charset="0"/>
              </a:rPr>
              <a:t>Musíme to obojí navíc činit stále, kontinuálně...</a:t>
            </a:r>
          </a:p>
          <a:p>
            <a:pPr>
              <a:spcBef>
                <a:spcPct val="0"/>
              </a:spcBef>
            </a:pPr>
            <a:r>
              <a:rPr lang="cs-CZ">
                <a:latin typeface="Calibri" charset="0"/>
              </a:rPr>
              <a:t>Pak máme šanci, že nalezneme hlubokou, netriviální, unikátní, užitečnou Aplikaci Aktuální Technologie do Aktuální Technologie. </a:t>
            </a:r>
          </a:p>
          <a:p>
            <a:pPr>
              <a:spcBef>
                <a:spcPct val="0"/>
              </a:spcBef>
            </a:pPr>
            <a:r>
              <a:rPr lang="cs-CZ">
                <a:latin typeface="Calibri" charset="0"/>
              </a:rPr>
              <a:t>Tedy že nalezneme použití informatických novinek ve způsobu práce v dané doméně. </a:t>
            </a:r>
          </a:p>
          <a:p>
            <a:pPr>
              <a:spcBef>
                <a:spcPct val="0"/>
              </a:spcBef>
            </a:pPr>
            <a:r>
              <a:rPr lang="cs-CZ">
                <a:latin typeface="Calibri" charset="0"/>
              </a:rPr>
              <a:t>A že ten způsob práce v doméně ten uživatel té nové aplikace změní.</a:t>
            </a:r>
          </a:p>
          <a:p>
            <a:pPr>
              <a:spcBef>
                <a:spcPct val="0"/>
              </a:spcBef>
            </a:pPr>
            <a:r>
              <a:rPr lang="cs-CZ">
                <a:latin typeface="Calibri" charset="0"/>
              </a:rPr>
              <a:t>Vytvoříme průlomovou aplikaci!!</a:t>
            </a:r>
          </a:p>
          <a:p>
            <a:pPr>
              <a:spcBef>
                <a:spcPct val="0"/>
              </a:spcBef>
            </a:pPr>
            <a:r>
              <a:rPr lang="cs-CZ">
                <a:latin typeface="Calibri" charset="0"/>
              </a:rPr>
              <a:t>Že to tak opravdu jde, doloží naši partneři v následujících sděleních...</a:t>
            </a:r>
          </a:p>
          <a:p>
            <a:pPr>
              <a:spcBef>
                <a:spcPct val="0"/>
              </a:spcBef>
            </a:pPr>
            <a:endParaRPr lang="cs-CZ">
              <a:latin typeface="Calibri" charset="0"/>
            </a:endParaRPr>
          </a:p>
        </p:txBody>
      </p:sp>
      <p:sp>
        <p:nvSpPr>
          <p:cNvPr id="3072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57066" indent="-291179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64717" indent="-23294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30604" indent="-23294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96491" indent="-232943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eaLnBrk="1" hangingPunct="1"/>
            <a:fld id="{107C1780-7B64-D944-87DC-5D9331D3A860}" type="slidenum">
              <a:rPr lang="en-US" sz="1200">
                <a:latin typeface="Calibri" charset="0"/>
                <a:cs typeface="Times New Roman" charset="0"/>
              </a:rPr>
              <a:pPr eaLnBrk="1" hangingPunct="1"/>
              <a:t>3</a:t>
            </a:fld>
            <a:endParaRPr lang="en-US" sz="1200">
              <a:latin typeface="Calibri" charset="0"/>
              <a:cs typeface="Times New Roman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/>
          <a:lstStyle/>
          <a:p>
            <a:fld id="{08356CA7-5A5C-BB44-BF97-D2775B03DAD2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/>
          <a:lstStyle/>
          <a:p>
            <a:fld id="{08356CA7-5A5C-BB44-BF97-D2775B03DAD2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6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itchFamily="34" charset="-128"/>
            </a:endParaRPr>
          </a:p>
        </p:txBody>
      </p:sp>
      <p:sp>
        <p:nvSpPr>
          <p:cNvPr id="717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36811A2-0B9F-46B5-9D9A-FAFE99972119}" type="slidenum">
              <a:rPr lang="en-US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8.jpe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8.jpeg"/><Relationship Id="rId3" Type="http://schemas.openxmlformats.org/officeDocument/2006/relationships/image" Target="../media/image9.jpe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openxmlformats.org/officeDocument/2006/relationships/image" Target="../media/image10.png"/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8.jpe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8.jpeg"/><Relationship Id="rId3" Type="http://schemas.openxmlformats.org/officeDocument/2006/relationships/image" Target="../media/image9.jpe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openxmlformats.org/officeDocument/2006/relationships/image" Target="../media/image10.png"/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8.jpeg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8.jpeg"/><Relationship Id="rId3" Type="http://schemas.openxmlformats.org/officeDocument/2006/relationships/image" Target="../media/image9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rodrigu\Desktop\HIMSS Template\ISCLog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62800" y="5849938"/>
            <a:ext cx="1616075" cy="47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Revolutionizing HC title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3"/>
          <p:cNvSpPr>
            <a:spLocks noGrp="1" noChangeArrowheads="1"/>
          </p:cNvSpPr>
          <p:nvPr>
            <p:ph type="ctrTitle" sz="quarter"/>
          </p:nvPr>
        </p:nvSpPr>
        <p:spPr>
          <a:xfrm>
            <a:off x="611188" y="4140200"/>
            <a:ext cx="7761287" cy="1196975"/>
          </a:xfrm>
          <a:prstGeom prst="rect">
            <a:avLst/>
          </a:prstGeom>
          <a:effectLst/>
        </p:spPr>
        <p:txBody>
          <a:bodyPr/>
          <a:lstStyle>
            <a:lvl1pPr defTabSz="457200">
              <a:defRPr sz="3600" b="1" baseline="0">
                <a:solidFill>
                  <a:schemeClr val="tx1"/>
                </a:solidFill>
                <a:effectLst/>
                <a:latin typeface="Cambria"/>
                <a:ea typeface="Tahoma" pitchFamily="34" charset="0"/>
                <a:cs typeface="Cambria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11188" y="5893713"/>
            <a:ext cx="5283200" cy="430887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ct val="25000"/>
              </a:spcBef>
              <a:buFontTx/>
              <a:buNone/>
              <a:defRPr sz="2400" baseline="0">
                <a:solidFill>
                  <a:schemeClr val="tx1"/>
                </a:solidFill>
                <a:effectLst/>
                <a:latin typeface="Cambria"/>
                <a:ea typeface="ＭＳ Ｐゴシック" charset="-128"/>
                <a:cs typeface="Cambria"/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7848600" cy="10668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2725" y="0"/>
            <a:ext cx="2111375" cy="3705225"/>
          </a:xfrm>
          <a:prstGeom prst="rect">
            <a:avLst/>
          </a:prstGeom>
        </p:spPr>
        <p:txBody>
          <a:bodyPr vert="eaVert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0"/>
            <a:ext cx="6181725" cy="37052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7848600" cy="10668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520700" y="1524000"/>
            <a:ext cx="8153400" cy="2181225"/>
          </a:xfr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  <a:endParaRPr lang="en-US" noProof="0" dirty="0" smtClean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3438525" y="0"/>
            <a:ext cx="570547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 sz="1800">
              <a:solidFill>
                <a:srgbClr val="FFFFFF"/>
              </a:solidFill>
              <a:latin typeface="Arial Narrow" charset="0"/>
              <a:ea typeface="ＭＳ Ｐゴシック" charset="0"/>
            </a:endParaRPr>
          </a:p>
        </p:txBody>
      </p:sp>
      <p:pic>
        <p:nvPicPr>
          <p:cNvPr id="5" name="Picture 6" descr="Keys Mod 56503666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2"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1" descr="KEYS type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05" b="85687"/>
          <a:stretch>
            <a:fillRect/>
          </a:stretch>
        </p:blipFill>
        <p:spPr bwMode="auto">
          <a:xfrm>
            <a:off x="5657850" y="719138"/>
            <a:ext cx="2092325" cy="89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inter logo f.eps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5492750"/>
            <a:ext cx="1519238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0" y="2276475"/>
            <a:ext cx="4264025" cy="1470025"/>
          </a:xfrm>
        </p:spPr>
        <p:txBody>
          <a:bodyPr anchor="t">
            <a:normAutofit/>
          </a:bodyPr>
          <a:lstStyle>
            <a:lvl1pPr algn="ctr">
              <a:lnSpc>
                <a:spcPts val="3200"/>
              </a:lnSpc>
              <a:defRPr lang="en-US" sz="3200" b="1" kern="1200" dirty="0">
                <a:solidFill>
                  <a:srgbClr val="05295B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defRPr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0" y="3736731"/>
            <a:ext cx="4264025" cy="1752600"/>
          </a:xfrm>
        </p:spPr>
        <p:txBody>
          <a:bodyPr anchor="ctr">
            <a:normAutofit/>
          </a:bodyPr>
          <a:lstStyle>
            <a:lvl1pPr marL="0" indent="0" algn="ctr" defTabSz="457200" rtl="0" fontAlgn="base">
              <a:spcBef>
                <a:spcPct val="0"/>
              </a:spcBef>
              <a:spcAft>
                <a:spcPct val="0"/>
              </a:spcAft>
              <a:buNone/>
              <a:defRPr lang="en-US" sz="1800" b="0" kern="1200" dirty="0">
                <a:solidFill>
                  <a:schemeClr val="tx1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88483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AD112A-B5A8-BC49-A819-281E23DE9E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0553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/>
          <p:nvPr userDrawn="1"/>
        </p:nvSpPr>
        <p:spPr>
          <a:xfrm>
            <a:off x="0" y="0"/>
            <a:ext cx="9144000" cy="18018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 sz="1800">
              <a:solidFill>
                <a:srgbClr val="FFFFFF"/>
              </a:solidFill>
              <a:latin typeface="Arial Narrow" charset="0"/>
              <a:ea typeface="ＭＳ Ｐゴシック" charset="0"/>
            </a:endParaRPr>
          </a:p>
        </p:txBody>
      </p:sp>
      <p:pic>
        <p:nvPicPr>
          <p:cNvPr id="5" name="Picture 6" descr="Keys Mod 56503666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2"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1" descr="KEYS type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05" b="85687"/>
          <a:stretch>
            <a:fillRect/>
          </a:stretch>
        </p:blipFill>
        <p:spPr bwMode="auto">
          <a:xfrm>
            <a:off x="5908675" y="827088"/>
            <a:ext cx="1590675" cy="67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0"/>
          <p:cNvSpPr/>
          <p:nvPr userDrawn="1"/>
        </p:nvSpPr>
        <p:spPr>
          <a:xfrm>
            <a:off x="4589463" y="6162675"/>
            <a:ext cx="3138487" cy="4937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 sz="1800">
              <a:solidFill>
                <a:srgbClr val="FFFFFF"/>
              </a:solidFill>
              <a:latin typeface="Arial Narrow" charset="0"/>
              <a:ea typeface="ＭＳ Ｐゴシック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0" y="3069248"/>
            <a:ext cx="4264026" cy="1362075"/>
          </a:xfrm>
        </p:spPr>
        <p:txBody>
          <a:bodyPr anchor="t"/>
          <a:lstStyle>
            <a:lvl1pPr algn="ctr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1569061"/>
            <a:ext cx="4264026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31670527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7975" y="139858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0" y="139858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44A5FB-309F-F74E-8C76-1C3A8536CA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1861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7975" y="1398588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7975" y="2038350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000" y="1398588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2000" y="2038350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D8C9FE-FB8B-224F-8FD8-1A1074D1D2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7469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DBFF79-48EC-E44F-B49D-44222F5657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9793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1FDA2A-7821-7740-BB7E-F8E4AC1A23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8837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7848600" cy="1066800"/>
          </a:xfrm>
          <a:prstGeom prst="rect">
            <a:avLst/>
          </a:prstGeom>
        </p:spPr>
        <p:txBody>
          <a:bodyPr/>
          <a:lstStyle>
            <a:lvl1pPr>
              <a:defRPr>
                <a:latin typeface="Cambria"/>
                <a:cs typeface="Cambria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mbria"/>
                <a:cs typeface="Cambria"/>
              </a:defRPr>
            </a:lvl1pPr>
            <a:lvl2pPr>
              <a:defRPr>
                <a:latin typeface="Cambria"/>
                <a:cs typeface="Cambria"/>
              </a:defRPr>
            </a:lvl2pPr>
            <a:lvl3pPr>
              <a:defRPr>
                <a:latin typeface="Cambria"/>
                <a:cs typeface="Cambria"/>
              </a:defRPr>
            </a:lvl3pPr>
            <a:lvl4pPr>
              <a:defRPr>
                <a:latin typeface="Cambria"/>
                <a:cs typeface="Cambria"/>
              </a:defRPr>
            </a:lvl4pPr>
            <a:lvl5pPr>
              <a:defRPr>
                <a:latin typeface="Cambria"/>
                <a:cs typeface="Cambria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437792" y="0"/>
            <a:ext cx="5706208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 dirty="0">
              <a:solidFill>
                <a:prstClr val="white"/>
              </a:solidFill>
              <a:latin typeface="Arial Narrow"/>
            </a:endParaRPr>
          </a:p>
        </p:txBody>
      </p:sp>
      <p:pic>
        <p:nvPicPr>
          <p:cNvPr id="7" name="Picture 6" descr="Keys Mod 56503666.jpg"/>
          <p:cNvPicPr>
            <a:picLocks noChangeAspect="1"/>
          </p:cNvPicPr>
          <p:nvPr/>
        </p:nvPicPr>
        <p:blipFill>
          <a:blip r:embed="rId2" cstate="print"/>
          <a:srcRect l="6442"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0" y="2276475"/>
            <a:ext cx="4264025" cy="1470025"/>
          </a:xfrm>
        </p:spPr>
        <p:txBody>
          <a:bodyPr anchor="t">
            <a:normAutofit/>
          </a:bodyPr>
          <a:lstStyle>
            <a:lvl1pPr algn="ctr">
              <a:lnSpc>
                <a:spcPts val="3200"/>
              </a:lnSpc>
              <a:defRPr lang="en-US" sz="3200" b="1" kern="1200" dirty="0">
                <a:solidFill>
                  <a:srgbClr val="05295B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0" y="3736731"/>
            <a:ext cx="4264025" cy="1752600"/>
          </a:xfrm>
        </p:spPr>
        <p:txBody>
          <a:bodyPr anchor="ctr">
            <a:normAutofit/>
          </a:bodyPr>
          <a:lstStyle>
            <a:lvl1pPr marL="0" indent="0" algn="ctr" defTabSz="457200" rtl="0" fontAlgn="base">
              <a:spcBef>
                <a:spcPct val="0"/>
              </a:spcBef>
              <a:spcAft>
                <a:spcPct val="0"/>
              </a:spcAft>
              <a:buNone/>
              <a:defRPr lang="en-US" sz="1800" b="0" kern="1200" dirty="0">
                <a:solidFill>
                  <a:schemeClr val="tx1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8" name="Picture 11" descr="KEYS type.jpg"/>
          <p:cNvPicPr>
            <a:picLocks noChangeAspect="1"/>
          </p:cNvPicPr>
          <p:nvPr/>
        </p:nvPicPr>
        <p:blipFill>
          <a:blip r:embed="rId3" cstate="print"/>
          <a:srcRect l="33505" b="85687"/>
          <a:stretch>
            <a:fillRect/>
          </a:stretch>
        </p:blipFill>
        <p:spPr bwMode="auto">
          <a:xfrm>
            <a:off x="5657395" y="719607"/>
            <a:ext cx="2093234" cy="892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inter logo f.eps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4393" y="5492750"/>
            <a:ext cx="1519238" cy="43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499190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BDE5B-CD6C-BB4E-AA9A-D1F25376B3B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14622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18024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 dirty="0">
              <a:solidFill>
                <a:prstClr val="white"/>
              </a:solidFill>
              <a:latin typeface="Arial Narrow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0" y="3069248"/>
            <a:ext cx="4264026" cy="1362075"/>
          </a:xfrm>
        </p:spPr>
        <p:txBody>
          <a:bodyPr anchor="t"/>
          <a:lstStyle>
            <a:lvl1pPr algn="ct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1569061"/>
            <a:ext cx="4264026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7" name="Picture 6" descr="Keys Mod 56503666.jpg"/>
          <p:cNvPicPr>
            <a:picLocks noChangeAspect="1"/>
          </p:cNvPicPr>
          <p:nvPr/>
        </p:nvPicPr>
        <p:blipFill>
          <a:blip r:embed="rId2" cstate="print"/>
          <a:srcRect l="6442"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1" descr="KEYS type.jpg"/>
          <p:cNvPicPr>
            <a:picLocks noChangeAspect="1"/>
          </p:cNvPicPr>
          <p:nvPr/>
        </p:nvPicPr>
        <p:blipFill>
          <a:blip r:embed="rId3" cstate="print"/>
          <a:srcRect l="33505" b="85687"/>
          <a:stretch>
            <a:fillRect/>
          </a:stretch>
        </p:blipFill>
        <p:spPr bwMode="auto">
          <a:xfrm>
            <a:off x="5909387" y="827088"/>
            <a:ext cx="1589252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>
          <a:xfrm>
            <a:off x="4589584" y="6162675"/>
            <a:ext cx="3138854" cy="4931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 dirty="0">
              <a:solidFill>
                <a:prstClr val="white"/>
              </a:solidFill>
              <a:latin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49069530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7975" y="139858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0" y="139858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BDE5B-CD6C-BB4E-AA9A-D1F25376B3B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147342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7975" y="1398588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7975" y="2038350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000" y="1398588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2000" y="2038350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BDE5B-CD6C-BB4E-AA9A-D1F25376B3B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958571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BDE5B-CD6C-BB4E-AA9A-D1F25376B3B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492268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BDE5B-CD6C-BB4E-AA9A-D1F25376B3B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55399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437792" y="0"/>
            <a:ext cx="5706208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 dirty="0">
              <a:solidFill>
                <a:prstClr val="white"/>
              </a:solidFill>
              <a:latin typeface="Arial Narrow"/>
            </a:endParaRPr>
          </a:p>
        </p:txBody>
      </p:sp>
      <p:pic>
        <p:nvPicPr>
          <p:cNvPr id="7" name="Picture 6" descr="Keys Mod 56503666.jpg"/>
          <p:cNvPicPr>
            <a:picLocks noChangeAspect="1"/>
          </p:cNvPicPr>
          <p:nvPr/>
        </p:nvPicPr>
        <p:blipFill>
          <a:blip r:embed="rId2" cstate="print"/>
          <a:srcRect l="6442"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0" y="2276475"/>
            <a:ext cx="4264025" cy="1470025"/>
          </a:xfrm>
        </p:spPr>
        <p:txBody>
          <a:bodyPr anchor="t">
            <a:normAutofit/>
          </a:bodyPr>
          <a:lstStyle>
            <a:lvl1pPr algn="ctr">
              <a:lnSpc>
                <a:spcPts val="3200"/>
              </a:lnSpc>
              <a:defRPr lang="en-US" sz="3200" b="1" kern="1200" dirty="0">
                <a:solidFill>
                  <a:srgbClr val="05295B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0" y="3736731"/>
            <a:ext cx="4264025" cy="1752600"/>
          </a:xfrm>
        </p:spPr>
        <p:txBody>
          <a:bodyPr anchor="ctr">
            <a:normAutofit/>
          </a:bodyPr>
          <a:lstStyle>
            <a:lvl1pPr marL="0" indent="0" algn="ctr" defTabSz="457200" rtl="0" fontAlgn="base">
              <a:spcBef>
                <a:spcPct val="0"/>
              </a:spcBef>
              <a:spcAft>
                <a:spcPct val="0"/>
              </a:spcAft>
              <a:buNone/>
              <a:defRPr lang="en-US" sz="1800" b="0" kern="1200" dirty="0">
                <a:solidFill>
                  <a:schemeClr val="tx1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8" name="Picture 11" descr="KEYS type.jpg"/>
          <p:cNvPicPr>
            <a:picLocks noChangeAspect="1"/>
          </p:cNvPicPr>
          <p:nvPr/>
        </p:nvPicPr>
        <p:blipFill>
          <a:blip r:embed="rId3" cstate="print"/>
          <a:srcRect l="33505" b="85687"/>
          <a:stretch>
            <a:fillRect/>
          </a:stretch>
        </p:blipFill>
        <p:spPr bwMode="auto">
          <a:xfrm>
            <a:off x="5657395" y="719607"/>
            <a:ext cx="2093234" cy="892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inter logo f.eps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4393" y="5492750"/>
            <a:ext cx="1519238" cy="43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9444368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BDE5B-CD6C-BB4E-AA9A-D1F25376B3B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275542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18024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 dirty="0">
              <a:solidFill>
                <a:prstClr val="white"/>
              </a:solidFill>
              <a:latin typeface="Arial Narrow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0" y="3069248"/>
            <a:ext cx="4264026" cy="1362075"/>
          </a:xfrm>
        </p:spPr>
        <p:txBody>
          <a:bodyPr anchor="t"/>
          <a:lstStyle>
            <a:lvl1pPr algn="ct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1569061"/>
            <a:ext cx="4264026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7" name="Picture 6" descr="Keys Mod 56503666.jpg"/>
          <p:cNvPicPr>
            <a:picLocks noChangeAspect="1"/>
          </p:cNvPicPr>
          <p:nvPr/>
        </p:nvPicPr>
        <p:blipFill>
          <a:blip r:embed="rId2" cstate="print"/>
          <a:srcRect l="6442"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1" descr="KEYS type.jpg"/>
          <p:cNvPicPr>
            <a:picLocks noChangeAspect="1"/>
          </p:cNvPicPr>
          <p:nvPr/>
        </p:nvPicPr>
        <p:blipFill>
          <a:blip r:embed="rId3" cstate="print"/>
          <a:srcRect l="33505" b="85687"/>
          <a:stretch>
            <a:fillRect/>
          </a:stretch>
        </p:blipFill>
        <p:spPr bwMode="auto">
          <a:xfrm>
            <a:off x="5909387" y="827088"/>
            <a:ext cx="1589252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>
          <a:xfrm>
            <a:off x="4589584" y="6162675"/>
            <a:ext cx="3138854" cy="4931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 sz="1800" dirty="0">
              <a:solidFill>
                <a:prstClr val="white"/>
              </a:solidFill>
              <a:latin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15047468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19614"/>
            <a:ext cx="7772400" cy="387286"/>
          </a:xfrm>
        </p:spPr>
        <p:txBody>
          <a:bodyPr anchor="b"/>
          <a:lstStyle>
            <a:lvl1pPr marL="0" indent="0">
              <a:buNone/>
              <a:defRPr sz="2000">
                <a:latin typeface="Cambria"/>
                <a:cs typeface="Cambria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7975" y="139858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0" y="139858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BDE5B-CD6C-BB4E-AA9A-D1F25376B3B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292873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7975" y="1398588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7975" y="2038350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000" y="1398588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2000" y="2038350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BDE5B-CD6C-BB4E-AA9A-D1F25376B3B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021347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BDE5B-CD6C-BB4E-AA9A-D1F25376B3B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118065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BDE5B-CD6C-BB4E-AA9A-D1F25376B3B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45735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20700" y="1524000"/>
            <a:ext cx="4000500" cy="2181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600" y="1524000"/>
            <a:ext cx="4000500" cy="2181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11665"/>
            <a:ext cx="7848600" cy="10668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emf"/><Relationship Id="rId15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theme" Target="../theme/theme2.xml"/><Relationship Id="rId9" Type="http://schemas.openxmlformats.org/officeDocument/2006/relationships/image" Target="../media/image5.jpeg"/><Relationship Id="rId10" Type="http://schemas.openxmlformats.org/officeDocument/2006/relationships/image" Target="../media/image6.png"/><Relationship Id="rId11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3.xml"/><Relationship Id="rId5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6.xml"/><Relationship Id="rId8" Type="http://schemas.openxmlformats.org/officeDocument/2006/relationships/theme" Target="../theme/theme3.xml"/><Relationship Id="rId9" Type="http://schemas.openxmlformats.org/officeDocument/2006/relationships/image" Target="../media/image5.jpeg"/><Relationship Id="rId10" Type="http://schemas.openxmlformats.org/officeDocument/2006/relationships/image" Target="../media/image6.png"/><Relationship Id="rId11" Type="http://schemas.openxmlformats.org/officeDocument/2006/relationships/image" Target="../media/image7.png"/><Relationship Id="rId1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1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4" Type="http://schemas.openxmlformats.org/officeDocument/2006/relationships/slideLayout" Target="../slideLayouts/slideLayout30.xml"/><Relationship Id="rId5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3.xml"/><Relationship Id="rId8" Type="http://schemas.openxmlformats.org/officeDocument/2006/relationships/theme" Target="../theme/theme4.xml"/><Relationship Id="rId9" Type="http://schemas.openxmlformats.org/officeDocument/2006/relationships/image" Target="../media/image5.jpeg"/><Relationship Id="rId10" Type="http://schemas.openxmlformats.org/officeDocument/2006/relationships/image" Target="../media/image6.png"/><Relationship Id="rId11" Type="http://schemas.openxmlformats.org/officeDocument/2006/relationships/image" Target="../media/image7.png"/><Relationship Id="rId1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0700" y="1524000"/>
            <a:ext cx="8153400" cy="166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1027" name="Picture 4" descr="inter logo f.eps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7696200" y="6281738"/>
            <a:ext cx="1201738" cy="34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ealthCareBodyBanner2.jpg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0" y="0"/>
            <a:ext cx="9144000" cy="108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rotWithShape="0">
              <a:srgbClr val="808080">
                <a:alpha val="42999"/>
              </a:srgbClr>
            </a:outerShdw>
          </a:effectLst>
        </p:spPr>
      </p:pic>
      <p:sp>
        <p:nvSpPr>
          <p:cNvPr id="1029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68" r:id="rId1"/>
    <p:sldLayoutId id="2147484457" r:id="rId2"/>
    <p:sldLayoutId id="2147484458" r:id="rId3"/>
    <p:sldLayoutId id="2147484459" r:id="rId4"/>
    <p:sldLayoutId id="2147484460" r:id="rId5"/>
    <p:sldLayoutId id="2147484461" r:id="rId6"/>
    <p:sldLayoutId id="2147484462" r:id="rId7"/>
    <p:sldLayoutId id="2147484463" r:id="rId8"/>
    <p:sldLayoutId id="2147484464" r:id="rId9"/>
    <p:sldLayoutId id="2147484465" r:id="rId10"/>
    <p:sldLayoutId id="2147484466" r:id="rId11"/>
    <p:sldLayoutId id="2147484467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Cambria"/>
          <a:ea typeface="ヒラギノ角ゴ Pro W3" charset="-128"/>
          <a:cs typeface="Cambria"/>
        </a:defRPr>
      </a:lvl1pPr>
      <a:lvl2pPr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Cambria" charset="0"/>
          <a:ea typeface="ヒラギノ角ゴ Pro W3" charset="-128"/>
          <a:cs typeface="ヒラギノ角ゴ Pro W3" charset="-128"/>
        </a:defRPr>
      </a:lvl2pPr>
      <a:lvl3pPr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Cambria" charset="0"/>
          <a:ea typeface="ヒラギノ角ゴ Pro W3" charset="-128"/>
          <a:cs typeface="ヒラギノ角ゴ Pro W3" charset="-128"/>
        </a:defRPr>
      </a:lvl3pPr>
      <a:lvl4pPr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Cambria" charset="0"/>
          <a:ea typeface="ヒラギノ角ゴ Pro W3" charset="-128"/>
          <a:cs typeface="ヒラギノ角ゴ Pro W3" charset="-128"/>
        </a:defRPr>
      </a:lvl4pPr>
      <a:lvl5pPr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Cambria" charset="0"/>
          <a:ea typeface="ヒラギノ角ゴ Pro W3" charset="-128"/>
          <a:cs typeface="ヒラギノ角ゴ Pro W3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FFCC33"/>
          </a:solidFill>
          <a:latin typeface="Arial Narrow" charset="0"/>
          <a:ea typeface="ＭＳ Ｐゴシック" charset="-128"/>
          <a:cs typeface="ＭＳ Ｐゴシック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FFCC33"/>
          </a:solidFill>
          <a:latin typeface="Arial Narrow" charset="0"/>
          <a:ea typeface="ＭＳ Ｐゴシック" charset="-128"/>
          <a:cs typeface="ＭＳ Ｐゴシック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FFCC33"/>
          </a:solidFill>
          <a:latin typeface="Arial Narrow" charset="0"/>
          <a:ea typeface="ＭＳ Ｐゴシック" charset="-128"/>
          <a:cs typeface="ＭＳ Ｐゴシック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FFCC33"/>
          </a:solidFill>
          <a:latin typeface="Arial Narrow" charset="0"/>
          <a:ea typeface="ＭＳ Ｐゴシック" charset="-128"/>
          <a:cs typeface="ＭＳ Ｐゴシック" charset="-128"/>
        </a:defRPr>
      </a:lvl9pPr>
    </p:titleStyle>
    <p:bodyStyle>
      <a:lvl1pPr marL="228600" indent="-228600" algn="l" rtl="0" fontAlgn="base">
        <a:lnSpc>
          <a:spcPct val="95000"/>
        </a:lnSpc>
        <a:spcBef>
          <a:spcPct val="50000"/>
        </a:spcBef>
        <a:spcAft>
          <a:spcPct val="0"/>
        </a:spcAft>
        <a:buClr>
          <a:srgbClr val="FF0000"/>
        </a:buClr>
        <a:buFont typeface="Arial" pitchFamily="34" charset="0"/>
        <a:buChar char="•"/>
        <a:defRPr sz="2400" b="1">
          <a:solidFill>
            <a:schemeClr val="tx1"/>
          </a:solidFill>
          <a:latin typeface="Cambria"/>
          <a:ea typeface="ＭＳ Ｐゴシック" charset="-128"/>
          <a:cs typeface="Cambria"/>
        </a:defRPr>
      </a:lvl1pPr>
      <a:lvl2pPr marL="742950" indent="-285750" algn="l" rtl="0" fontAlgn="base">
        <a:lnSpc>
          <a:spcPct val="95000"/>
        </a:lnSpc>
        <a:spcBef>
          <a:spcPct val="25000"/>
        </a:spcBef>
        <a:spcAft>
          <a:spcPct val="0"/>
        </a:spcAft>
        <a:buClr>
          <a:srgbClr val="FF0000"/>
        </a:buClr>
        <a:buFont typeface="Lucida Grande" charset="0"/>
        <a:buChar char="−"/>
        <a:defRPr>
          <a:solidFill>
            <a:schemeClr val="tx1"/>
          </a:solidFill>
          <a:latin typeface="Cambria"/>
          <a:ea typeface="ＭＳ Ｐゴシック"/>
          <a:cs typeface="Cambria"/>
        </a:defRPr>
      </a:lvl2pPr>
      <a:lvl3pPr marL="1092200" indent="-177800" algn="l" rtl="0" fontAlgn="base">
        <a:lnSpc>
          <a:spcPct val="95000"/>
        </a:lnSpc>
        <a:spcBef>
          <a:spcPct val="25000"/>
        </a:spcBef>
        <a:spcAft>
          <a:spcPct val="0"/>
        </a:spcAft>
        <a:buClr>
          <a:srgbClr val="FF0000"/>
        </a:buClr>
        <a:buFont typeface="Courier New" pitchFamily="49" charset="0"/>
        <a:buChar char="o"/>
        <a:defRPr sz="1600">
          <a:solidFill>
            <a:schemeClr val="tx1"/>
          </a:solidFill>
          <a:latin typeface="Cambria"/>
          <a:ea typeface="ＭＳ Ｐゴシック"/>
          <a:cs typeface="Cambria"/>
        </a:defRPr>
      </a:lvl3pPr>
      <a:lvl4pPr marL="1600200" indent="-228600" algn="l" rtl="0" fontAlgn="base">
        <a:lnSpc>
          <a:spcPct val="95000"/>
        </a:lnSpc>
        <a:spcBef>
          <a:spcPct val="25000"/>
        </a:spcBef>
        <a:spcAft>
          <a:spcPct val="0"/>
        </a:spcAft>
        <a:buClr>
          <a:srgbClr val="FF0000"/>
        </a:buClr>
        <a:buFont typeface="Wingdings" pitchFamily="2" charset="2"/>
        <a:buChar char="§"/>
        <a:defRPr sz="1600">
          <a:solidFill>
            <a:schemeClr val="tx1"/>
          </a:solidFill>
          <a:latin typeface="Cambria"/>
          <a:ea typeface="ＭＳ Ｐゴシック"/>
          <a:cs typeface="Cambria"/>
        </a:defRPr>
      </a:lvl4pPr>
      <a:lvl5pPr marL="2006600" indent="-177800" algn="l" rtl="0" fontAlgn="base">
        <a:lnSpc>
          <a:spcPct val="95000"/>
        </a:lnSpc>
        <a:spcBef>
          <a:spcPct val="25000"/>
        </a:spcBef>
        <a:spcAft>
          <a:spcPct val="0"/>
        </a:spcAft>
        <a:buClr>
          <a:srgbClr val="FF0000"/>
        </a:buClr>
        <a:buFont typeface="Arial" pitchFamily="34" charset="0"/>
        <a:buChar char="•"/>
        <a:defRPr sz="1600">
          <a:solidFill>
            <a:schemeClr val="tx1"/>
          </a:solidFill>
          <a:latin typeface="Cambria"/>
          <a:ea typeface="ＭＳ Ｐゴシック"/>
          <a:cs typeface="Cambria"/>
        </a:defRPr>
      </a:lvl5pPr>
      <a:lvl6pPr marL="2463800" indent="-177800" algn="l" rtl="0" eaLnBrk="1" fontAlgn="base" hangingPunct="1">
        <a:lnSpc>
          <a:spcPct val="95000"/>
        </a:lnSpc>
        <a:spcBef>
          <a:spcPct val="25000"/>
        </a:spcBef>
        <a:spcAft>
          <a:spcPct val="0"/>
        </a:spcAft>
        <a:buClr>
          <a:srgbClr val="330099"/>
        </a:buClr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j-ea"/>
        </a:defRPr>
      </a:lvl6pPr>
      <a:lvl7pPr marL="2921000" indent="-177800" algn="l" rtl="0" eaLnBrk="1" fontAlgn="base" hangingPunct="1">
        <a:lnSpc>
          <a:spcPct val="95000"/>
        </a:lnSpc>
        <a:spcBef>
          <a:spcPct val="25000"/>
        </a:spcBef>
        <a:spcAft>
          <a:spcPct val="0"/>
        </a:spcAft>
        <a:buClr>
          <a:srgbClr val="330099"/>
        </a:buClr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j-ea"/>
        </a:defRPr>
      </a:lvl7pPr>
      <a:lvl8pPr marL="3378200" indent="-177800" algn="l" rtl="0" eaLnBrk="1" fontAlgn="base" hangingPunct="1">
        <a:lnSpc>
          <a:spcPct val="95000"/>
        </a:lnSpc>
        <a:spcBef>
          <a:spcPct val="25000"/>
        </a:spcBef>
        <a:spcAft>
          <a:spcPct val="0"/>
        </a:spcAft>
        <a:buClr>
          <a:srgbClr val="330099"/>
        </a:buClr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j-ea"/>
        </a:defRPr>
      </a:lvl8pPr>
      <a:lvl9pPr marL="3835400" indent="-177800" algn="l" rtl="0" eaLnBrk="1" fontAlgn="base" hangingPunct="1">
        <a:lnSpc>
          <a:spcPct val="95000"/>
        </a:lnSpc>
        <a:spcBef>
          <a:spcPct val="25000"/>
        </a:spcBef>
        <a:spcAft>
          <a:spcPct val="0"/>
        </a:spcAft>
        <a:buClr>
          <a:srgbClr val="330099"/>
        </a:buClr>
        <a:buChar char="»"/>
        <a:defRPr sz="2000">
          <a:solidFill>
            <a:schemeClr val="tx1"/>
          </a:solidFill>
          <a:effectLst>
            <a:outerShdw blurRad="38100" dist="38100" dir="2700000" algn="tl">
              <a:srgbClr val="DDDDDD"/>
            </a:outerShdw>
          </a:effectLst>
          <a:latin typeface="+mn-lt"/>
          <a:ea typeface="+mj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6"/>
          <p:cNvSpPr>
            <a:spLocks noChangeArrowheads="1"/>
          </p:cNvSpPr>
          <p:nvPr/>
        </p:nvSpPr>
        <p:spPr bwMode="auto">
          <a:xfrm>
            <a:off x="0" y="101600"/>
            <a:ext cx="9144000" cy="812800"/>
          </a:xfrm>
          <a:prstGeom prst="rect">
            <a:avLst/>
          </a:prstGeom>
          <a:gradFill rotWithShape="1">
            <a:gsLst>
              <a:gs pos="0">
                <a:srgbClr val="FF6600"/>
              </a:gs>
              <a:gs pos="100000">
                <a:srgbClr val="FFE066"/>
              </a:gs>
            </a:gsLst>
            <a:lin ang="0"/>
          </a:gradFill>
          <a:ln>
            <a:noFill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cs-CZ" sz="1800" smtClean="0">
              <a:solidFill>
                <a:srgbClr val="FFFFFF"/>
              </a:solidFill>
              <a:latin typeface="Arial Narrow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1027" name="Picture 7" descr="Keys Mod 56503666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25" y="0"/>
            <a:ext cx="914400" cy="1282700"/>
          </a:xfrm>
          <a:prstGeom prst="rect">
            <a:avLst/>
          </a:prstGeom>
          <a:noFill/>
          <a:ln>
            <a:noFill/>
          </a:ln>
          <a:effectLst>
            <a:outerShdw dist="38100" dir="2700000" rotWithShape="0">
              <a:srgbClr val="808080">
                <a:alpha val="42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307975" y="141288"/>
            <a:ext cx="7543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lze upravit styl předlohy nadpisů.</a:t>
            </a:r>
            <a:endParaRPr lang="en-US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07975" y="1398588"/>
            <a:ext cx="8528050" cy="475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7975" y="6256338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05295B"/>
                </a:solidFill>
                <a:latin typeface="Arial Narrow" charset="0"/>
                <a:cs typeface="+mn-cs"/>
              </a:defRPr>
            </a:lvl1pPr>
          </a:lstStyle>
          <a:p>
            <a:pPr>
              <a:defRPr/>
            </a:pPr>
            <a:fld id="{898DAC81-BDED-2245-A41C-97D7E67943DC}" type="slidenum">
              <a:rPr lang="en-US">
                <a:ea typeface="ＭＳ Ｐゴシック" charset="0"/>
              </a:rPr>
              <a:pPr>
                <a:defRPr/>
              </a:pPr>
              <a:t>‹#›</a:t>
            </a:fld>
            <a:endParaRPr lang="en-US">
              <a:ea typeface="ＭＳ Ｐゴシック" charset="0"/>
            </a:endParaRPr>
          </a:p>
        </p:txBody>
      </p:sp>
      <p:pic>
        <p:nvPicPr>
          <p:cNvPr id="1031" name="Picture 6" descr="inter logo f.eps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5588" y="6305550"/>
            <a:ext cx="925512" cy="26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10" descr="keys to breakthrough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251575"/>
            <a:ext cx="3170238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690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70" r:id="rId1"/>
    <p:sldLayoutId id="2147484471" r:id="rId2"/>
    <p:sldLayoutId id="2147484472" r:id="rId3"/>
    <p:sldLayoutId id="2147484473" r:id="rId4"/>
    <p:sldLayoutId id="2147484474" r:id="rId5"/>
    <p:sldLayoutId id="2147484475" r:id="rId6"/>
    <p:sldLayoutId id="2147484476" r:id="rId7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4000" b="1" kern="1200" dirty="0">
          <a:solidFill>
            <a:srgbClr val="05295B"/>
          </a:solidFill>
          <a:latin typeface="Arial Narrow" pitchFamily="34" charset="0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5295B"/>
          </a:solidFill>
          <a:latin typeface="Arial Narrow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5295B"/>
          </a:solidFill>
          <a:latin typeface="Arial Narrow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5295B"/>
          </a:solidFill>
          <a:latin typeface="Arial Narrow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05295B"/>
          </a:solidFill>
          <a:latin typeface="Arial Narrow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05295B"/>
          </a:solidFill>
          <a:latin typeface="Arial Narrow" charset="0"/>
          <a:ea typeface="ＭＳ Ｐゴシック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05295B"/>
          </a:solidFill>
          <a:latin typeface="Arial Narrow" charset="0"/>
          <a:ea typeface="ＭＳ Ｐゴシック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05295B"/>
          </a:solidFill>
          <a:latin typeface="Arial Narrow" charset="0"/>
          <a:ea typeface="ＭＳ Ｐゴシック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05295B"/>
          </a:solidFill>
          <a:latin typeface="Arial Narrow" charset="0"/>
          <a:ea typeface="ＭＳ Ｐゴシック" charset="0"/>
        </a:defRPr>
      </a:lvl9pPr>
    </p:titleStyle>
    <p:bodyStyle>
      <a:lvl1pPr marL="342900" indent="-342900" algn="l" rtl="0" eaLnBrk="0" fontAlgn="base" hangingPunct="0">
        <a:lnSpc>
          <a:spcPct val="95000"/>
        </a:lnSpc>
        <a:spcBef>
          <a:spcPts val="1675"/>
        </a:spcBef>
        <a:spcAft>
          <a:spcPct val="0"/>
        </a:spcAft>
        <a:buClr>
          <a:srgbClr val="D50202"/>
        </a:buClr>
        <a:buFont typeface="Arial" charset="0"/>
        <a:buChar char="•"/>
        <a:defRPr lang="en-US" sz="2800" b="1" kern="1200" dirty="0">
          <a:solidFill>
            <a:srgbClr val="262626"/>
          </a:solidFill>
          <a:latin typeface="Arial Narrow" pitchFamily="34" charset="0"/>
          <a:ea typeface="ＭＳ Ｐゴシック" charset="0"/>
          <a:cs typeface="ＭＳ Ｐゴシック" charset="0"/>
        </a:defRPr>
      </a:lvl1pPr>
      <a:lvl2pPr marL="685800" indent="-342900" algn="l" rtl="0" eaLnBrk="0" fontAlgn="base" hangingPunct="0">
        <a:lnSpc>
          <a:spcPct val="95000"/>
        </a:lnSpc>
        <a:spcBef>
          <a:spcPts val="838"/>
        </a:spcBef>
        <a:spcAft>
          <a:spcPct val="0"/>
        </a:spcAft>
        <a:buClr>
          <a:srgbClr val="D50202"/>
        </a:buClr>
        <a:buFont typeface="Arial" charset="0"/>
        <a:buChar char="•"/>
        <a:defRPr sz="2800" kern="1200">
          <a:solidFill>
            <a:srgbClr val="262626"/>
          </a:solidFill>
          <a:latin typeface="Arial Narrow" pitchFamily="34" charset="0"/>
          <a:ea typeface="ＭＳ Ｐゴシック" charset="0"/>
          <a:cs typeface="ＭＳ Ｐゴシック" charset="0"/>
        </a:defRPr>
      </a:lvl2pPr>
      <a:lvl3pPr marL="1028700" indent="-342900" algn="l" rtl="0" eaLnBrk="0" fontAlgn="base" hangingPunct="0">
        <a:lnSpc>
          <a:spcPct val="95000"/>
        </a:lnSpc>
        <a:spcBef>
          <a:spcPts val="838"/>
        </a:spcBef>
        <a:spcAft>
          <a:spcPct val="0"/>
        </a:spcAft>
        <a:buClr>
          <a:srgbClr val="D50202"/>
        </a:buClr>
        <a:buFont typeface="Arial" charset="0"/>
        <a:buChar char="•"/>
        <a:defRPr sz="2400" kern="1200">
          <a:solidFill>
            <a:srgbClr val="262626"/>
          </a:solidFill>
          <a:latin typeface="Arial Narrow" pitchFamily="34" charset="0"/>
          <a:ea typeface="ＭＳ Ｐゴシック" charset="0"/>
          <a:cs typeface="ＭＳ Ｐゴシック" charset="0"/>
        </a:defRPr>
      </a:lvl3pPr>
      <a:lvl4pPr marL="1371600" indent="-342900" algn="l" rtl="0" eaLnBrk="0" fontAlgn="base" hangingPunct="0">
        <a:lnSpc>
          <a:spcPct val="95000"/>
        </a:lnSpc>
        <a:spcBef>
          <a:spcPts val="838"/>
        </a:spcBef>
        <a:spcAft>
          <a:spcPct val="0"/>
        </a:spcAft>
        <a:buClr>
          <a:srgbClr val="D50202"/>
        </a:buClr>
        <a:buFont typeface="Arial" charset="0"/>
        <a:buChar char="•"/>
        <a:defRPr sz="2000" kern="1200">
          <a:solidFill>
            <a:srgbClr val="262626"/>
          </a:solidFill>
          <a:latin typeface="Arial Narrow" pitchFamily="34" charset="0"/>
          <a:ea typeface="ＭＳ Ｐゴシック" charset="0"/>
          <a:cs typeface="ＭＳ Ｐゴシック" charset="0"/>
        </a:defRPr>
      </a:lvl4pPr>
      <a:lvl5pPr marL="1714500" indent="-342900" algn="l" rtl="0" eaLnBrk="0" fontAlgn="base" hangingPunct="0">
        <a:lnSpc>
          <a:spcPct val="95000"/>
        </a:lnSpc>
        <a:spcBef>
          <a:spcPts val="838"/>
        </a:spcBef>
        <a:spcAft>
          <a:spcPct val="0"/>
        </a:spcAft>
        <a:buClr>
          <a:srgbClr val="D50202"/>
        </a:buClr>
        <a:buFont typeface="Arial" charset="0"/>
        <a:buChar char="•"/>
        <a:defRPr kern="1200">
          <a:solidFill>
            <a:srgbClr val="262626"/>
          </a:solidFill>
          <a:latin typeface="Arial Narrow" pitchFamily="34" charset="0"/>
          <a:ea typeface="ＭＳ Ｐゴシック" charset="0"/>
          <a:cs typeface="ＭＳ Ｐゴシック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101600"/>
            <a:ext cx="9144000" cy="812800"/>
          </a:xfrm>
          <a:prstGeom prst="rect">
            <a:avLst/>
          </a:prstGeom>
          <a:gradFill rotWithShape="1">
            <a:gsLst>
              <a:gs pos="0">
                <a:srgbClr val="FF6600"/>
              </a:gs>
              <a:gs pos="100000">
                <a:srgbClr val="FFE066"/>
              </a:gs>
            </a:gsLst>
            <a:lin ang="0"/>
          </a:gra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  <a:latin typeface="Arial Narrow"/>
              <a:ea typeface="+mn-ea"/>
            </a:endParaRPr>
          </a:p>
        </p:txBody>
      </p:sp>
      <p:pic>
        <p:nvPicPr>
          <p:cNvPr id="8" name="Picture 7" descr="Keys Mod 56503666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921625" y="0"/>
            <a:ext cx="914400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rotWithShape="0">
              <a:srgbClr val="808080">
                <a:alpha val="42999"/>
              </a:srgbClr>
            </a:outerShdw>
          </a:effec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400" y="141288"/>
            <a:ext cx="7699132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7975" y="1398588"/>
            <a:ext cx="8528050" cy="47560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7975" y="625682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rgbClr val="05295B"/>
                </a:solidFill>
                <a:latin typeface="Arial Narrow" pitchFamily="34" charset="0"/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86E3105C-4465-47C1-A642-A9FA481F600F}" type="slidenum">
              <a:rPr lang="en-US" smtClean="0">
                <a:ea typeface="+mn-ea"/>
              </a:rPr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dirty="0">
              <a:ea typeface="+mn-ea"/>
            </a:endParaRPr>
          </a:p>
        </p:txBody>
      </p:sp>
      <p:pic>
        <p:nvPicPr>
          <p:cNvPr id="9" name="Picture 6" descr="inter logo f.eps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875588" y="6305240"/>
            <a:ext cx="925512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keys to breakthrough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572000" y="6252312"/>
            <a:ext cx="3170712" cy="409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048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78" r:id="rId1"/>
    <p:sldLayoutId id="2147484479" r:id="rId2"/>
    <p:sldLayoutId id="2147484480" r:id="rId3"/>
    <p:sldLayoutId id="2147484481" r:id="rId4"/>
    <p:sldLayoutId id="2147484482" r:id="rId5"/>
    <p:sldLayoutId id="2147484483" r:id="rId6"/>
    <p:sldLayoutId id="2147484484" r:id="rId7"/>
  </p:sldLayoutIdLst>
  <p:txStyles>
    <p:titleStyle>
      <a:lvl1pPr algn="l" defTabSz="914400" rtl="0" eaLnBrk="1" fontAlgn="base" latinLnBrk="0" hangingPunct="1">
        <a:spcBef>
          <a:spcPct val="0"/>
        </a:spcBef>
        <a:spcAft>
          <a:spcPct val="0"/>
        </a:spcAft>
        <a:buNone/>
        <a:defRPr lang="en-US" sz="4000" b="0" kern="1200" dirty="0" smtClean="0">
          <a:solidFill>
            <a:srgbClr val="05295B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ambria"/>
          <a:ea typeface="+mj-ea"/>
          <a:cs typeface="Cambria"/>
        </a:defRPr>
      </a:lvl1pPr>
    </p:titleStyle>
    <p:bodyStyle>
      <a:lvl1pPr marL="228600" indent="-228600" algn="l" defTabSz="914400" rtl="0" eaLnBrk="1" latinLnBrk="0" hangingPunct="1">
        <a:lnSpc>
          <a:spcPct val="95000"/>
        </a:lnSpc>
        <a:spcBef>
          <a:spcPts val="1680"/>
        </a:spcBef>
        <a:buClr>
          <a:schemeClr val="accent3"/>
        </a:buClr>
        <a:buFont typeface="Arial" pitchFamily="34" charset="0"/>
        <a:buChar char="•"/>
        <a:defRPr lang="en-US" sz="3200" b="0" kern="1200" dirty="0" smtClean="0">
          <a:solidFill>
            <a:schemeClr val="tx1">
              <a:lumMod val="85000"/>
              <a:lumOff val="15000"/>
            </a:schemeClr>
          </a:solidFill>
          <a:latin typeface="Cambria"/>
          <a:ea typeface="+mn-ea"/>
          <a:cs typeface="Cambria"/>
        </a:defRPr>
      </a:lvl1pPr>
      <a:lvl2pPr marL="576263" indent="-233363" algn="l" defTabSz="914400" rtl="0" eaLnBrk="1" latinLnBrk="0" hangingPunct="1">
        <a:lnSpc>
          <a:spcPct val="95000"/>
        </a:lnSpc>
        <a:spcBef>
          <a:spcPts val="840"/>
        </a:spcBef>
        <a:buClr>
          <a:schemeClr val="accent3"/>
        </a:buClr>
        <a:buFont typeface="Arial" pitchFamily="34" charset="0"/>
        <a:buChar char="•"/>
        <a:defRPr sz="3200" kern="1200">
          <a:solidFill>
            <a:schemeClr val="tx1">
              <a:lumMod val="85000"/>
              <a:lumOff val="15000"/>
            </a:schemeClr>
          </a:solidFill>
          <a:latin typeface="Cambria"/>
          <a:ea typeface="+mn-ea"/>
          <a:cs typeface="Cambria"/>
        </a:defRPr>
      </a:lvl2pPr>
      <a:lvl3pPr marL="914400" indent="-228600" algn="l" defTabSz="914400" rtl="0" eaLnBrk="1" latinLnBrk="0" hangingPunct="1">
        <a:lnSpc>
          <a:spcPct val="95000"/>
        </a:lnSpc>
        <a:spcBef>
          <a:spcPts val="840"/>
        </a:spcBef>
        <a:buClr>
          <a:schemeClr val="accent3"/>
        </a:buClr>
        <a:buFont typeface="Arial" pitchFamily="34" charset="0"/>
        <a:buChar char="•"/>
        <a:defRPr sz="2800" kern="1200">
          <a:solidFill>
            <a:schemeClr val="tx1">
              <a:lumMod val="85000"/>
              <a:lumOff val="15000"/>
            </a:schemeClr>
          </a:solidFill>
          <a:latin typeface="Cambria"/>
          <a:ea typeface="+mn-ea"/>
          <a:cs typeface="Cambria"/>
        </a:defRPr>
      </a:lvl3pPr>
      <a:lvl4pPr marL="1371600" indent="-342900" algn="l" defTabSz="914400" rtl="0" eaLnBrk="1" latinLnBrk="0" hangingPunct="1">
        <a:lnSpc>
          <a:spcPct val="95000"/>
        </a:lnSpc>
        <a:spcBef>
          <a:spcPts val="840"/>
        </a:spcBef>
        <a:buClr>
          <a:schemeClr val="accent3"/>
        </a:buClr>
        <a:buFont typeface="Arial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Cambria"/>
          <a:ea typeface="+mn-ea"/>
          <a:cs typeface="Cambria"/>
        </a:defRPr>
      </a:lvl4pPr>
      <a:lvl5pPr marL="1714500" indent="-342900" algn="l" defTabSz="914400" rtl="0" eaLnBrk="1" latinLnBrk="0" hangingPunct="1">
        <a:lnSpc>
          <a:spcPct val="95000"/>
        </a:lnSpc>
        <a:spcBef>
          <a:spcPts val="840"/>
        </a:spcBef>
        <a:buClr>
          <a:schemeClr val="accent3"/>
        </a:buClr>
        <a:buFont typeface="Arial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latin typeface="Cambria"/>
          <a:ea typeface="+mn-ea"/>
          <a:cs typeface="Cambria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101600"/>
            <a:ext cx="9144000" cy="812800"/>
          </a:xfrm>
          <a:prstGeom prst="rect">
            <a:avLst/>
          </a:prstGeom>
          <a:gradFill rotWithShape="1">
            <a:gsLst>
              <a:gs pos="0">
                <a:srgbClr val="FF6600"/>
              </a:gs>
              <a:gs pos="100000">
                <a:srgbClr val="FFE066"/>
              </a:gs>
            </a:gsLst>
            <a:lin ang="0"/>
          </a:gra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>
              <a:solidFill>
                <a:prstClr val="white"/>
              </a:solidFill>
              <a:latin typeface="Arial Narrow"/>
              <a:ea typeface="+mn-ea"/>
            </a:endParaRPr>
          </a:p>
        </p:txBody>
      </p:sp>
      <p:pic>
        <p:nvPicPr>
          <p:cNvPr id="8" name="Picture 7" descr="Keys Mod 56503666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921625" y="0"/>
            <a:ext cx="914400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rotWithShape="0">
              <a:srgbClr val="808080">
                <a:alpha val="42999"/>
              </a:srgbClr>
            </a:outerShdw>
          </a:effec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400" y="141288"/>
            <a:ext cx="7699132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7975" y="1398588"/>
            <a:ext cx="8528050" cy="47560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7975" y="625682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rgbClr val="05295B"/>
                </a:solidFill>
                <a:latin typeface="Arial Narrow" pitchFamily="34" charset="0"/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86E3105C-4465-47C1-A642-A9FA481F600F}" type="slidenum">
              <a:rPr lang="en-US" smtClean="0">
                <a:ea typeface="+mn-ea"/>
              </a:rPr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dirty="0">
              <a:ea typeface="+mn-ea"/>
            </a:endParaRPr>
          </a:p>
        </p:txBody>
      </p:sp>
      <p:pic>
        <p:nvPicPr>
          <p:cNvPr id="9" name="Picture 6" descr="inter logo f.eps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875588" y="6305240"/>
            <a:ext cx="925512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keys to breakthrough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572000" y="6252312"/>
            <a:ext cx="3170712" cy="409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906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86" r:id="rId1"/>
    <p:sldLayoutId id="2147484487" r:id="rId2"/>
    <p:sldLayoutId id="2147484488" r:id="rId3"/>
    <p:sldLayoutId id="2147484489" r:id="rId4"/>
    <p:sldLayoutId id="2147484490" r:id="rId5"/>
    <p:sldLayoutId id="2147484491" r:id="rId6"/>
    <p:sldLayoutId id="2147484492" r:id="rId7"/>
  </p:sldLayoutIdLst>
  <p:txStyles>
    <p:titleStyle>
      <a:lvl1pPr algn="l" defTabSz="914400" rtl="0" eaLnBrk="1" fontAlgn="base" latinLnBrk="0" hangingPunct="1">
        <a:spcBef>
          <a:spcPct val="0"/>
        </a:spcBef>
        <a:spcAft>
          <a:spcPct val="0"/>
        </a:spcAft>
        <a:buNone/>
        <a:defRPr lang="en-US" sz="4000" b="0" kern="1200" dirty="0" smtClean="0">
          <a:solidFill>
            <a:srgbClr val="05295B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ambria"/>
          <a:ea typeface="+mj-ea"/>
          <a:cs typeface="Cambria"/>
        </a:defRPr>
      </a:lvl1pPr>
    </p:titleStyle>
    <p:bodyStyle>
      <a:lvl1pPr marL="228600" indent="-228600" algn="l" defTabSz="914400" rtl="0" eaLnBrk="1" latinLnBrk="0" hangingPunct="1">
        <a:lnSpc>
          <a:spcPct val="95000"/>
        </a:lnSpc>
        <a:spcBef>
          <a:spcPts val="1680"/>
        </a:spcBef>
        <a:buClr>
          <a:schemeClr val="accent3"/>
        </a:buClr>
        <a:buFont typeface="Arial" pitchFamily="34" charset="0"/>
        <a:buChar char="•"/>
        <a:defRPr lang="en-US" sz="3200" b="0" kern="1200" dirty="0" smtClean="0">
          <a:solidFill>
            <a:schemeClr val="tx1">
              <a:lumMod val="85000"/>
              <a:lumOff val="15000"/>
            </a:schemeClr>
          </a:solidFill>
          <a:latin typeface="Cambria"/>
          <a:ea typeface="+mn-ea"/>
          <a:cs typeface="Cambria"/>
        </a:defRPr>
      </a:lvl1pPr>
      <a:lvl2pPr marL="576263" indent="-233363" algn="l" defTabSz="914400" rtl="0" eaLnBrk="1" latinLnBrk="0" hangingPunct="1">
        <a:lnSpc>
          <a:spcPct val="95000"/>
        </a:lnSpc>
        <a:spcBef>
          <a:spcPts val="840"/>
        </a:spcBef>
        <a:buClr>
          <a:schemeClr val="accent3"/>
        </a:buClr>
        <a:buFont typeface="Arial" pitchFamily="34" charset="0"/>
        <a:buChar char="•"/>
        <a:defRPr sz="3200" kern="1200">
          <a:solidFill>
            <a:schemeClr val="tx1">
              <a:lumMod val="85000"/>
              <a:lumOff val="15000"/>
            </a:schemeClr>
          </a:solidFill>
          <a:latin typeface="Cambria"/>
          <a:ea typeface="+mn-ea"/>
          <a:cs typeface="Cambria"/>
        </a:defRPr>
      </a:lvl2pPr>
      <a:lvl3pPr marL="914400" indent="-228600" algn="l" defTabSz="914400" rtl="0" eaLnBrk="1" latinLnBrk="0" hangingPunct="1">
        <a:lnSpc>
          <a:spcPct val="95000"/>
        </a:lnSpc>
        <a:spcBef>
          <a:spcPts val="840"/>
        </a:spcBef>
        <a:buClr>
          <a:schemeClr val="accent3"/>
        </a:buClr>
        <a:buFont typeface="Arial" pitchFamily="34" charset="0"/>
        <a:buChar char="•"/>
        <a:defRPr sz="2800" kern="1200">
          <a:solidFill>
            <a:schemeClr val="tx1">
              <a:lumMod val="85000"/>
              <a:lumOff val="15000"/>
            </a:schemeClr>
          </a:solidFill>
          <a:latin typeface="Cambria"/>
          <a:ea typeface="+mn-ea"/>
          <a:cs typeface="Cambria"/>
        </a:defRPr>
      </a:lvl3pPr>
      <a:lvl4pPr marL="1371600" indent="-342900" algn="l" defTabSz="914400" rtl="0" eaLnBrk="1" latinLnBrk="0" hangingPunct="1">
        <a:lnSpc>
          <a:spcPct val="95000"/>
        </a:lnSpc>
        <a:spcBef>
          <a:spcPts val="840"/>
        </a:spcBef>
        <a:buClr>
          <a:schemeClr val="accent3"/>
        </a:buClr>
        <a:buFont typeface="Arial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Cambria"/>
          <a:ea typeface="+mn-ea"/>
          <a:cs typeface="Cambria"/>
        </a:defRPr>
      </a:lvl4pPr>
      <a:lvl5pPr marL="1714500" indent="-342900" algn="l" defTabSz="914400" rtl="0" eaLnBrk="1" latinLnBrk="0" hangingPunct="1">
        <a:lnSpc>
          <a:spcPct val="95000"/>
        </a:lnSpc>
        <a:spcBef>
          <a:spcPts val="840"/>
        </a:spcBef>
        <a:buClr>
          <a:schemeClr val="accent3"/>
        </a:buClr>
        <a:buFont typeface="Arial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latin typeface="Cambria"/>
          <a:ea typeface="+mn-ea"/>
          <a:cs typeface="Cambria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5.jpeg"/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tags" Target="../tags/tag2.xml"/><Relationship Id="rId2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4" Type="http://schemas.openxmlformats.org/officeDocument/2006/relationships/image" Target="../media/image13.png"/><Relationship Id="rId5" Type="http://schemas.openxmlformats.org/officeDocument/2006/relationships/diagramData" Target="../diagrams/data1.xml"/><Relationship Id="rId6" Type="http://schemas.openxmlformats.org/officeDocument/2006/relationships/diagramLayout" Target="../diagrams/layout1.xml"/><Relationship Id="rId7" Type="http://schemas.openxmlformats.org/officeDocument/2006/relationships/diagramQuickStyle" Target="../diagrams/quickStyle1.xml"/><Relationship Id="rId8" Type="http://schemas.openxmlformats.org/officeDocument/2006/relationships/diagramColors" Target="../diagrams/colors1.xml"/><Relationship Id="rId9" Type="http://schemas.microsoft.com/office/2007/relationships/diagramDrawing" Target="../diagrams/drawing1.xml"/><Relationship Id="rId1" Type="http://schemas.openxmlformats.org/officeDocument/2006/relationships/tags" Target="../tags/tag3.xml"/><Relationship Id="rId2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dirty="0" err="1" smtClean="0">
                <a:latin typeface="Arial Narrow" charset="0"/>
                <a:ea typeface="ＭＳ Ｐゴシック" charset="0"/>
                <a:cs typeface="Arial Narrow" charset="0"/>
              </a:rPr>
              <a:t>Informace</a:t>
            </a:r>
            <a:r>
              <a:rPr lang="en-US" dirty="0" smtClean="0">
                <a:latin typeface="Arial Narrow" charset="0"/>
                <a:ea typeface="ＭＳ Ｐゴシック" charset="0"/>
                <a:cs typeface="Arial Narrow" charset="0"/>
              </a:rPr>
              <a:t> </a:t>
            </a:r>
            <a:r>
              <a:rPr lang="en-US" dirty="0">
                <a:latin typeface="Arial Narrow" charset="0"/>
                <a:ea typeface="ＭＳ Ｐゴシック" charset="0"/>
                <a:cs typeface="Arial Narrow" charset="0"/>
              </a:rPr>
              <a:t>v </a:t>
            </a:r>
            <a:r>
              <a:rPr lang="en-US" dirty="0" err="1">
                <a:latin typeface="Arial Narrow" charset="0"/>
                <a:ea typeface="ＭＳ Ｐゴシック" charset="0"/>
                <a:cs typeface="Arial Narrow" charset="0"/>
              </a:rPr>
              <a:t>péči</a:t>
            </a:r>
            <a:r>
              <a:rPr lang="en-US" dirty="0">
                <a:latin typeface="Arial Narrow" charset="0"/>
                <a:ea typeface="ＭＳ Ｐゴシック" charset="0"/>
                <a:cs typeface="Arial Narrow" charset="0"/>
              </a:rPr>
              <a:t> o </a:t>
            </a:r>
            <a:r>
              <a:rPr lang="en-US" dirty="0" err="1" smtClean="0">
                <a:latin typeface="Arial Narrow" charset="0"/>
                <a:ea typeface="ＭＳ Ｐゴシック" charset="0"/>
                <a:cs typeface="Arial Narrow" charset="0"/>
              </a:rPr>
              <a:t>zdraví</a:t>
            </a:r>
            <a:r>
              <a:rPr lang="en-US" dirty="0" smtClean="0">
                <a:latin typeface="Arial Narrow" charset="0"/>
                <a:ea typeface="ＭＳ Ｐゴシック" charset="0"/>
                <a:cs typeface="Arial Narrow" charset="0"/>
              </a:rPr>
              <a:t> </a:t>
            </a:r>
            <a:r>
              <a:rPr lang="en-US" dirty="0" err="1" smtClean="0">
                <a:latin typeface="Arial Narrow" charset="0"/>
                <a:ea typeface="ＭＳ Ｐゴシック" charset="0"/>
                <a:cs typeface="Arial Narrow" charset="0"/>
              </a:rPr>
              <a:t>i</a:t>
            </a:r>
            <a:r>
              <a:rPr lang="en-US" dirty="0" smtClean="0">
                <a:latin typeface="Arial Narrow" charset="0"/>
                <a:ea typeface="ＭＳ Ｐゴシック" charset="0"/>
                <a:cs typeface="Arial Narrow" charset="0"/>
              </a:rPr>
              <a:t> v </a:t>
            </a:r>
            <a:r>
              <a:rPr lang="en-US" dirty="0" err="1" smtClean="0">
                <a:latin typeface="Arial Narrow" charset="0"/>
                <a:ea typeface="ＭＳ Ｐゴシック" charset="0"/>
                <a:cs typeface="Arial Narrow" charset="0"/>
              </a:rPr>
              <a:t>řízení</a:t>
            </a:r>
            <a:r>
              <a:rPr lang="en-US" dirty="0" smtClean="0">
                <a:latin typeface="Arial Narrow" charset="0"/>
                <a:ea typeface="ＭＳ Ｐゴシック" charset="0"/>
                <a:cs typeface="Arial Narrow" charset="0"/>
              </a:rPr>
              <a:t> </a:t>
            </a:r>
            <a:r>
              <a:rPr lang="en-US" dirty="0" err="1" smtClean="0">
                <a:latin typeface="Arial Narrow" charset="0"/>
                <a:ea typeface="ＭＳ Ｐゴシック" charset="0"/>
                <a:cs typeface="Arial Narrow" charset="0"/>
              </a:rPr>
              <a:t>péče</a:t>
            </a:r>
            <a:r>
              <a:rPr lang="en-US" dirty="0" smtClean="0">
                <a:latin typeface="Arial Narrow" charset="0"/>
                <a:ea typeface="ＭＳ Ｐゴシック" charset="0"/>
                <a:cs typeface="Arial Narrow" charset="0"/>
              </a:rPr>
              <a:t> o </a:t>
            </a:r>
            <a:r>
              <a:rPr lang="en-US" dirty="0" err="1" smtClean="0">
                <a:latin typeface="Arial Narrow" charset="0"/>
                <a:ea typeface="ＭＳ Ｐゴシック" charset="0"/>
                <a:cs typeface="Arial Narrow" charset="0"/>
              </a:rPr>
              <a:t>zdraví</a:t>
            </a:r>
            <a:r>
              <a:rPr dirty="0">
                <a:latin typeface="Arial Narrow" charset="0"/>
                <a:ea typeface="ＭＳ Ｐゴシック" charset="0"/>
                <a:cs typeface="Arial Narrow" charset="0"/>
              </a:rPr>
              <a:t/>
            </a:r>
            <a:br>
              <a:rPr dirty="0">
                <a:latin typeface="Arial Narrow" charset="0"/>
                <a:ea typeface="ＭＳ Ｐゴシック" charset="0"/>
                <a:cs typeface="Arial Narrow" charset="0"/>
              </a:rPr>
            </a:br>
            <a:endParaRPr sz="2800" dirty="0">
              <a:latin typeface="Arial Narrow" charset="0"/>
              <a:ea typeface="ＭＳ Ｐゴシック" charset="0"/>
              <a:cs typeface="Arial Narrow" charset="0"/>
            </a:endParaRPr>
          </a:p>
        </p:txBody>
      </p:sp>
      <p:sp>
        <p:nvSpPr>
          <p:cNvPr id="10242" name="Subtitle 2"/>
          <p:cNvSpPr>
            <a:spLocks noGrp="1"/>
          </p:cNvSpPr>
          <p:nvPr>
            <p:ph type="subTitle" idx="1"/>
          </p:nvPr>
        </p:nvSpPr>
        <p:spPr>
          <a:xfrm>
            <a:off x="4572000" y="3736975"/>
            <a:ext cx="4264025" cy="1752600"/>
          </a:xfrm>
        </p:spPr>
        <p:txBody>
          <a:bodyPr/>
          <a:lstStyle/>
          <a:p>
            <a:pPr eaLnBrk="1" hangingPunct="1"/>
            <a:r>
              <a:rPr dirty="0">
                <a:latin typeface="Arial Narrow" charset="0"/>
                <a:ea typeface="ＭＳ Ｐゴシック" charset="0"/>
                <a:cs typeface="Arial Narrow" charset="0"/>
              </a:rPr>
              <a:t>Michal Tomek</a:t>
            </a:r>
          </a:p>
          <a:p>
            <a:pPr eaLnBrk="1" hangingPunct="1"/>
            <a:r>
              <a:rPr dirty="0">
                <a:latin typeface="Arial Narrow" charset="0"/>
                <a:ea typeface="ＭＳ Ｐゴシック" charset="0"/>
                <a:cs typeface="Arial Narrow" charset="0"/>
              </a:rPr>
              <a:t>obchodní ředitel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850063" y="1462088"/>
            <a:ext cx="914400" cy="914400"/>
          </a:xfrm>
          <a:prstGeom prst="rect">
            <a:avLst/>
          </a:prstGeom>
        </p:spPr>
        <p:txBody>
          <a:bodyPr wrap="none"/>
          <a:lstStyle/>
          <a:p>
            <a:pPr marL="342900" indent="-342900" fontAlgn="auto">
              <a:lnSpc>
                <a:spcPct val="95000"/>
              </a:lnSpc>
              <a:spcBef>
                <a:spcPts val="1680"/>
              </a:spcBef>
              <a:spcAft>
                <a:spcPts val="0"/>
              </a:spcAft>
              <a:buClr>
                <a:srgbClr val="D50202"/>
              </a:buClr>
              <a:buFont typeface="Arial" pitchFamily="34" charset="0"/>
              <a:buChar char="•"/>
              <a:defRPr/>
            </a:pPr>
            <a:endParaRPr lang="cs-CZ" sz="2800" b="1" dirty="0">
              <a:solidFill>
                <a:prstClr val="black">
                  <a:lumMod val="85000"/>
                  <a:lumOff val="15000"/>
                </a:prstClr>
              </a:solidFill>
              <a:latin typeface="Arial Narrow" pitchFamily="34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87837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rcRect l="29474" t="24057" r="7883" b="5143"/>
          <a:stretch>
            <a:fillRect/>
          </a:stretch>
        </p:blipFill>
        <p:spPr>
          <a:xfrm>
            <a:off x="0" y="939800"/>
            <a:ext cx="9144000" cy="5918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cs typeface="Cambria"/>
              </a:rPr>
              <a:t>InterSystems</a:t>
            </a:r>
            <a:endParaRPr lang="en-US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/>
              <a:cs typeface="Cambri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5948" y="5232392"/>
            <a:ext cx="7936187" cy="682238"/>
          </a:xfrm>
          <a:prstGeom prst="rect">
            <a:avLst/>
          </a:prstGeom>
        </p:spPr>
        <p:txBody>
          <a:bodyPr vert="horz" wrap="none" lIns="91440" tIns="45720" rIns="91440" bIns="45720" rtlCol="0">
            <a:spAutoFit/>
          </a:bodyPr>
          <a:lstStyle/>
          <a:p>
            <a:pPr marR="0" algn="l" defTabSz="914400" rtl="0" eaLnBrk="1" fontAlgn="auto" latinLnBrk="0" hangingPunct="1">
              <a:lnSpc>
                <a:spcPct val="95000"/>
              </a:lnSpc>
              <a:spcBef>
                <a:spcPts val="1680"/>
              </a:spcBef>
              <a:spcAft>
                <a:spcPts val="0"/>
              </a:spcAft>
              <a:buClr>
                <a:srgbClr val="D50202"/>
              </a:buClr>
              <a:buSzTx/>
              <a:tabLst/>
            </a:pPr>
            <a:r>
              <a:rPr kumimoji="0" lang="en-US" sz="40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/>
                <a:ea typeface="+mn-ea"/>
                <a:cs typeface="Cambria"/>
              </a:rPr>
              <a:t>1300 </a:t>
            </a:r>
            <a:r>
              <a:rPr lang="en-US" sz="40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ea typeface="+mn-ea"/>
                <a:cs typeface="Cambria"/>
              </a:rPr>
              <a:t>lidí</a:t>
            </a:r>
            <a:r>
              <a:rPr kumimoji="0" lang="en-US" sz="40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/>
                <a:ea typeface="+mn-ea"/>
                <a:cs typeface="Cambria"/>
              </a:rPr>
              <a:t>, </a:t>
            </a:r>
            <a:r>
              <a:rPr kumimoji="0" lang="en-US" sz="40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/>
                <a:ea typeface="+mn-ea"/>
                <a:cs typeface="Cambria"/>
              </a:rPr>
              <a:t>35 </a:t>
            </a:r>
            <a:r>
              <a:rPr lang="en-US" sz="40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ea typeface="+mn-ea"/>
                <a:cs typeface="Cambria"/>
              </a:rPr>
              <a:t>poboček</a:t>
            </a:r>
            <a:r>
              <a:rPr kumimoji="0" lang="en-US" sz="40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/>
                <a:ea typeface="+mn-ea"/>
                <a:cs typeface="Cambria"/>
              </a:rPr>
              <a:t>, </a:t>
            </a:r>
            <a:r>
              <a:rPr kumimoji="0" lang="en-US" sz="40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/>
                <a:ea typeface="+mn-ea"/>
                <a:cs typeface="Cambria"/>
              </a:rPr>
              <a:t>6 </a:t>
            </a:r>
            <a:r>
              <a:rPr lang="en-US" sz="40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ea typeface="+mn-ea"/>
                <a:cs typeface="Cambria"/>
              </a:rPr>
              <a:t>kontinentů</a:t>
            </a:r>
            <a:endParaRPr kumimoji="0" lang="en-US" sz="400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mbria"/>
              <a:ea typeface="+mn-ea"/>
              <a:cs typeface="Cambria"/>
            </a:endParaRPr>
          </a:p>
        </p:txBody>
      </p:sp>
      <p:pic>
        <p:nvPicPr>
          <p:cNvPr id="6" name="Picture 5" descr="Keys Mod 56503666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21625" y="0"/>
            <a:ext cx="914400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rotWithShape="0">
              <a:srgbClr val="808080">
                <a:alpha val="42999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584435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200">
                <a:latin typeface="Arial Narrow" charset="0"/>
              </a:rPr>
              <a:t>Platforma pro průlomové aplikace</a:t>
            </a:r>
          </a:p>
        </p:txBody>
      </p:sp>
      <p:pic>
        <p:nvPicPr>
          <p:cNvPr id="29698" name="Picture 4" descr="6-Grail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295400"/>
            <a:ext cx="5868988" cy="470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TextBox 5"/>
          <p:cNvSpPr txBox="1">
            <a:spLocks noChangeArrowheads="1"/>
          </p:cNvSpPr>
          <p:nvPr/>
        </p:nvSpPr>
        <p:spPr bwMode="auto">
          <a:xfrm>
            <a:off x="2514600" y="1701800"/>
            <a:ext cx="44958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 eaLnBrk="1" hangingPunct="1"/>
            <a:r>
              <a:rPr lang="cs-CZ" sz="1600" b="1">
                <a:solidFill>
                  <a:schemeClr val="bg2"/>
                </a:solidFill>
                <a:latin typeface="Tahoma" charset="0"/>
              </a:rPr>
              <a:t>Aplikace</a:t>
            </a:r>
          </a:p>
        </p:txBody>
      </p:sp>
      <p:sp>
        <p:nvSpPr>
          <p:cNvPr id="29700" name="TextBox 6"/>
          <p:cNvSpPr txBox="1">
            <a:spLocks noChangeArrowheads="1"/>
          </p:cNvSpPr>
          <p:nvPr/>
        </p:nvSpPr>
        <p:spPr bwMode="auto">
          <a:xfrm>
            <a:off x="3352800" y="2540000"/>
            <a:ext cx="12954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eaLnBrk="1" hangingPunct="1"/>
            <a:r>
              <a:rPr lang="cs-CZ" sz="1600" b="1">
                <a:solidFill>
                  <a:schemeClr val="bg2"/>
                </a:solidFill>
                <a:latin typeface="Tahoma" charset="0"/>
              </a:rPr>
              <a:t>Vhled</a:t>
            </a:r>
          </a:p>
        </p:txBody>
      </p:sp>
      <p:sp>
        <p:nvSpPr>
          <p:cNvPr id="29701" name="TextBox 7"/>
          <p:cNvSpPr txBox="1">
            <a:spLocks noChangeArrowheads="1"/>
          </p:cNvSpPr>
          <p:nvPr/>
        </p:nvSpPr>
        <p:spPr bwMode="auto">
          <a:xfrm>
            <a:off x="4724400" y="2540000"/>
            <a:ext cx="1524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r" eaLnBrk="1" hangingPunct="1"/>
            <a:r>
              <a:rPr lang="cs-CZ" sz="1600" b="1">
                <a:solidFill>
                  <a:schemeClr val="bg2"/>
                </a:solidFill>
                <a:latin typeface="Tahoma" charset="0"/>
              </a:rPr>
              <a:t>Propojení</a:t>
            </a:r>
          </a:p>
        </p:txBody>
      </p:sp>
      <p:sp>
        <p:nvSpPr>
          <p:cNvPr id="29702" name="TextBox 8"/>
          <p:cNvSpPr txBox="1">
            <a:spLocks noChangeArrowheads="1"/>
          </p:cNvSpPr>
          <p:nvPr/>
        </p:nvSpPr>
        <p:spPr bwMode="auto">
          <a:xfrm>
            <a:off x="2514600" y="4267200"/>
            <a:ext cx="44958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ctr" eaLnBrk="1" hangingPunct="1"/>
            <a:r>
              <a:rPr lang="cs-CZ" sz="1600" b="1">
                <a:solidFill>
                  <a:schemeClr val="bg2"/>
                </a:solidFill>
                <a:latin typeface="Tahoma" charset="0"/>
              </a:rPr>
              <a:t>Informace respektive data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3400" y="3606800"/>
            <a:ext cx="22860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cs-CZ" sz="1600">
                <a:solidFill>
                  <a:srgbClr val="002060"/>
                </a:solidFill>
                <a:latin typeface="+mn-lt"/>
                <a:ea typeface="Times New Roman" charset="0"/>
                <a:cs typeface="Times New Roman" charset="0"/>
              </a:rPr>
              <a:t>Okamžitá kvantitativní a kvalitativní analýza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675438" y="3606800"/>
            <a:ext cx="22860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cs-CZ" sz="1600">
                <a:solidFill>
                  <a:srgbClr val="002060"/>
                </a:solidFill>
                <a:latin typeface="+mn-lt"/>
                <a:ea typeface="Times New Roman" charset="0"/>
                <a:cs typeface="Times New Roman" charset="0"/>
              </a:rPr>
              <a:t>Připojit aplikace, uživatele, komunity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547938" y="5822950"/>
            <a:ext cx="4691062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cs-CZ" sz="1600" dirty="0">
                <a:solidFill>
                  <a:srgbClr val="002060"/>
                </a:solidFill>
                <a:latin typeface="+mn-lt"/>
                <a:ea typeface="Times New Roman" charset="0"/>
                <a:cs typeface="Times New Roman" charset="0"/>
              </a:rPr>
              <a:t>Zachytit, ukládat, sdílet strukturovaná a nestrukturovaná data</a:t>
            </a:r>
          </a:p>
        </p:txBody>
      </p:sp>
    </p:spTree>
    <p:extLst>
      <p:ext uri="{BB962C8B-B14F-4D97-AF65-F5344CB8AC3E}">
        <p14:creationId xmlns:p14="http://schemas.microsoft.com/office/powerpoint/2010/main" val="15414669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HealthShare </a:t>
            </a:r>
            <a:r>
              <a:rPr lang="en-US" dirty="0" smtClean="0"/>
              <a:t>Foundation</a:t>
            </a:r>
            <a:endParaRPr lang="en-US" dirty="0"/>
          </a:p>
        </p:txBody>
      </p:sp>
      <p:grpSp>
        <p:nvGrpSpPr>
          <p:cNvPr id="5" name="Group 64"/>
          <p:cNvGrpSpPr/>
          <p:nvPr/>
        </p:nvGrpSpPr>
        <p:grpSpPr>
          <a:xfrm>
            <a:off x="172533" y="1424611"/>
            <a:ext cx="3383280" cy="2299550"/>
            <a:chOff x="1262863" y="1737878"/>
            <a:chExt cx="3383280" cy="2299550"/>
          </a:xfrm>
        </p:grpSpPr>
        <p:sp>
          <p:nvSpPr>
            <p:cNvPr id="3" name="Bevel 2"/>
            <p:cNvSpPr/>
            <p:nvPr/>
          </p:nvSpPr>
          <p:spPr>
            <a:xfrm>
              <a:off x="1262863" y="2300068"/>
              <a:ext cx="3383280" cy="1737360"/>
            </a:xfrm>
            <a:prstGeom prst="bevel">
              <a:avLst>
                <a:gd name="adj" fmla="val 2248"/>
              </a:avLst>
            </a:prstGeom>
            <a:solidFill>
              <a:schemeClr val="accent5"/>
            </a:solidFill>
            <a:ln>
              <a:solidFill>
                <a:srgbClr val="2A65B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rIns="0" rtlCol="0" anchor="t" anchorCtr="0"/>
            <a:lstStyle/>
            <a:p>
              <a:pPr algn="ctr"/>
              <a:endPara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cs typeface="Cambria"/>
              </a:endParaRPr>
            </a:p>
          </p:txBody>
        </p:sp>
        <p:grpSp>
          <p:nvGrpSpPr>
            <p:cNvPr id="6" name="Group 28"/>
            <p:cNvGrpSpPr/>
            <p:nvPr/>
          </p:nvGrpSpPr>
          <p:grpSpPr>
            <a:xfrm>
              <a:off x="1350070" y="2974016"/>
              <a:ext cx="3208867" cy="960120"/>
              <a:chOff x="1350070" y="2779282"/>
              <a:chExt cx="3208867" cy="960120"/>
            </a:xfrm>
          </p:grpSpPr>
          <p:sp>
            <p:nvSpPr>
              <p:cNvPr id="19" name="Bevel 18"/>
              <p:cNvSpPr/>
              <p:nvPr/>
            </p:nvSpPr>
            <p:spPr>
              <a:xfrm>
                <a:off x="1710812" y="2779282"/>
                <a:ext cx="322930" cy="960120"/>
              </a:xfrm>
              <a:prstGeom prst="bevel">
                <a:avLst>
                  <a:gd name="adj" fmla="val 7124"/>
                </a:avLst>
              </a:prstGeom>
              <a:solidFill>
                <a:schemeClr val="accent5"/>
              </a:solidFill>
              <a:ln>
                <a:solidFill>
                  <a:srgbClr val="2A65B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vert270" wrap="square" tIns="0" bIns="0" rtlCol="0" anchor="ctr">
                <a:noAutofit/>
              </a:bodyPr>
              <a:lstStyle/>
              <a:p>
                <a:pPr algn="ctr">
                  <a:lnSpc>
                    <a:spcPct val="80000"/>
                  </a:lnSpc>
                </a:pPr>
                <a:endParaRPr lang="en-US" sz="2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/>
                  <a:cs typeface="Cambria"/>
                </a:endParaRPr>
              </a:p>
            </p:txBody>
          </p:sp>
          <p:sp>
            <p:nvSpPr>
              <p:cNvPr id="20" name="Bevel 19"/>
              <p:cNvSpPr/>
              <p:nvPr/>
            </p:nvSpPr>
            <p:spPr>
              <a:xfrm>
                <a:off x="1350070" y="2779282"/>
                <a:ext cx="322930" cy="960120"/>
              </a:xfrm>
              <a:prstGeom prst="bevel">
                <a:avLst>
                  <a:gd name="adj" fmla="val 7124"/>
                </a:avLst>
              </a:prstGeom>
              <a:solidFill>
                <a:schemeClr val="accent5"/>
              </a:solidFill>
              <a:ln>
                <a:solidFill>
                  <a:srgbClr val="2A65B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vert270" wrap="square" tIns="0" bIns="0" rtlCol="0" anchor="ctr">
                <a:noAutofit/>
              </a:bodyPr>
              <a:lstStyle/>
              <a:p>
                <a:pPr algn="ctr">
                  <a:lnSpc>
                    <a:spcPct val="80000"/>
                  </a:lnSpc>
                </a:pPr>
                <a:endParaRPr lang="en-US" sz="2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/>
                  <a:cs typeface="Cambria"/>
                </a:endParaRPr>
              </a:p>
            </p:txBody>
          </p:sp>
          <p:sp>
            <p:nvSpPr>
              <p:cNvPr id="21" name="Bevel 20"/>
              <p:cNvSpPr/>
              <p:nvPr/>
            </p:nvSpPr>
            <p:spPr>
              <a:xfrm>
                <a:off x="2071554" y="2779282"/>
                <a:ext cx="322930" cy="960120"/>
              </a:xfrm>
              <a:prstGeom prst="bevel">
                <a:avLst>
                  <a:gd name="adj" fmla="val 7124"/>
                </a:avLst>
              </a:prstGeom>
              <a:solidFill>
                <a:schemeClr val="accent5"/>
              </a:solidFill>
              <a:ln>
                <a:solidFill>
                  <a:srgbClr val="2A65B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vert270" wrap="square" tIns="0" bIns="0" rtlCol="0" anchor="ctr">
                <a:noAutofit/>
              </a:bodyPr>
              <a:lstStyle/>
              <a:p>
                <a:pPr algn="ctr">
                  <a:lnSpc>
                    <a:spcPct val="80000"/>
                  </a:lnSpc>
                </a:pPr>
                <a:endParaRPr lang="en-US" sz="2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/>
                  <a:cs typeface="Cambria"/>
                </a:endParaRPr>
              </a:p>
            </p:txBody>
          </p:sp>
          <p:sp>
            <p:nvSpPr>
              <p:cNvPr id="22" name="Bevel 21"/>
              <p:cNvSpPr/>
              <p:nvPr/>
            </p:nvSpPr>
            <p:spPr>
              <a:xfrm>
                <a:off x="2432296" y="2779282"/>
                <a:ext cx="322930" cy="960120"/>
              </a:xfrm>
              <a:prstGeom prst="bevel">
                <a:avLst>
                  <a:gd name="adj" fmla="val 7124"/>
                </a:avLst>
              </a:prstGeom>
              <a:solidFill>
                <a:schemeClr val="accent5"/>
              </a:solidFill>
              <a:ln>
                <a:solidFill>
                  <a:srgbClr val="2A65B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vert270" wrap="square" tIns="0" bIns="0" rtlCol="0" anchor="ctr">
                <a:noAutofit/>
              </a:bodyPr>
              <a:lstStyle/>
              <a:p>
                <a:pPr algn="ctr">
                  <a:lnSpc>
                    <a:spcPct val="80000"/>
                  </a:lnSpc>
                </a:pPr>
                <a:endParaRPr lang="en-US" sz="2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/>
                  <a:cs typeface="Cambria"/>
                </a:endParaRPr>
              </a:p>
            </p:txBody>
          </p:sp>
          <p:sp>
            <p:nvSpPr>
              <p:cNvPr id="23" name="Bevel 22"/>
              <p:cNvSpPr/>
              <p:nvPr/>
            </p:nvSpPr>
            <p:spPr>
              <a:xfrm>
                <a:off x="2793038" y="2779282"/>
                <a:ext cx="322930" cy="960120"/>
              </a:xfrm>
              <a:prstGeom prst="bevel">
                <a:avLst>
                  <a:gd name="adj" fmla="val 7124"/>
                </a:avLst>
              </a:prstGeom>
              <a:solidFill>
                <a:schemeClr val="accent5"/>
              </a:solidFill>
              <a:ln>
                <a:solidFill>
                  <a:srgbClr val="2A65B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vert270" wrap="square" tIns="0" bIns="0" rtlCol="0" anchor="ctr">
                <a:noAutofit/>
              </a:bodyPr>
              <a:lstStyle/>
              <a:p>
                <a:pPr algn="ctr">
                  <a:lnSpc>
                    <a:spcPct val="80000"/>
                  </a:lnSpc>
                </a:pPr>
                <a:endParaRPr lang="en-US" sz="2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/>
                  <a:cs typeface="Cambria"/>
                </a:endParaRPr>
              </a:p>
            </p:txBody>
          </p:sp>
          <p:sp>
            <p:nvSpPr>
              <p:cNvPr id="24" name="Bevel 23"/>
              <p:cNvSpPr/>
              <p:nvPr/>
            </p:nvSpPr>
            <p:spPr>
              <a:xfrm>
                <a:off x="3153780" y="2779282"/>
                <a:ext cx="322930" cy="960120"/>
              </a:xfrm>
              <a:prstGeom prst="bevel">
                <a:avLst>
                  <a:gd name="adj" fmla="val 7124"/>
                </a:avLst>
              </a:prstGeom>
              <a:solidFill>
                <a:schemeClr val="accent5"/>
              </a:solidFill>
              <a:ln>
                <a:solidFill>
                  <a:srgbClr val="2A65B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vert270" wrap="square" tIns="0" bIns="0" rtlCol="0" anchor="ctr">
                <a:noAutofit/>
              </a:bodyPr>
              <a:lstStyle/>
              <a:p>
                <a:pPr algn="ctr">
                  <a:lnSpc>
                    <a:spcPct val="80000"/>
                  </a:lnSpc>
                </a:pPr>
                <a:endParaRPr lang="en-US" sz="2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/>
                  <a:cs typeface="Cambria"/>
                </a:endParaRPr>
              </a:p>
            </p:txBody>
          </p:sp>
          <p:sp>
            <p:nvSpPr>
              <p:cNvPr id="25" name="Bevel 24"/>
              <p:cNvSpPr/>
              <p:nvPr/>
            </p:nvSpPr>
            <p:spPr>
              <a:xfrm>
                <a:off x="3514522" y="2779282"/>
                <a:ext cx="322930" cy="960120"/>
              </a:xfrm>
              <a:prstGeom prst="bevel">
                <a:avLst>
                  <a:gd name="adj" fmla="val 7124"/>
                </a:avLst>
              </a:prstGeom>
              <a:solidFill>
                <a:schemeClr val="accent5"/>
              </a:solidFill>
              <a:ln>
                <a:solidFill>
                  <a:srgbClr val="2A65B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vert270" wrap="square" tIns="0" bIns="0" rtlCol="0" anchor="ctr">
                <a:noAutofit/>
              </a:bodyPr>
              <a:lstStyle/>
              <a:p>
                <a:pPr algn="ctr">
                  <a:lnSpc>
                    <a:spcPct val="80000"/>
                  </a:lnSpc>
                </a:pPr>
                <a:endParaRPr lang="en-US" sz="2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/>
                  <a:cs typeface="Cambria"/>
                </a:endParaRPr>
              </a:p>
            </p:txBody>
          </p:sp>
          <p:sp>
            <p:nvSpPr>
              <p:cNvPr id="26" name="Bevel 25"/>
              <p:cNvSpPr/>
              <p:nvPr/>
            </p:nvSpPr>
            <p:spPr>
              <a:xfrm>
                <a:off x="3875264" y="2779282"/>
                <a:ext cx="322930" cy="960120"/>
              </a:xfrm>
              <a:prstGeom prst="bevel">
                <a:avLst>
                  <a:gd name="adj" fmla="val 7124"/>
                </a:avLst>
              </a:prstGeom>
              <a:solidFill>
                <a:schemeClr val="accent5"/>
              </a:solidFill>
              <a:ln>
                <a:solidFill>
                  <a:srgbClr val="2A65B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vert270" wrap="square" tIns="0" bIns="0" rtlCol="0" anchor="ctr">
                <a:noAutofit/>
              </a:bodyPr>
              <a:lstStyle/>
              <a:p>
                <a:pPr algn="ctr">
                  <a:lnSpc>
                    <a:spcPct val="80000"/>
                  </a:lnSpc>
                </a:pPr>
                <a:endParaRPr lang="en-US" sz="2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/>
                  <a:cs typeface="Cambria"/>
                </a:endParaRPr>
              </a:p>
            </p:txBody>
          </p:sp>
          <p:sp>
            <p:nvSpPr>
              <p:cNvPr id="27" name="Bevel 26"/>
              <p:cNvSpPr/>
              <p:nvPr/>
            </p:nvSpPr>
            <p:spPr>
              <a:xfrm>
                <a:off x="4236007" y="2779282"/>
                <a:ext cx="322930" cy="960120"/>
              </a:xfrm>
              <a:prstGeom prst="bevel">
                <a:avLst>
                  <a:gd name="adj" fmla="val 7124"/>
                </a:avLst>
              </a:prstGeom>
              <a:solidFill>
                <a:schemeClr val="accent5"/>
              </a:solidFill>
              <a:ln>
                <a:solidFill>
                  <a:srgbClr val="2A65B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vert270" wrap="square" tIns="0" bIns="0" rtlCol="0" anchor="ctr">
                <a:noAutofit/>
              </a:bodyPr>
              <a:lstStyle/>
              <a:p>
                <a:pPr algn="ctr">
                  <a:lnSpc>
                    <a:spcPct val="80000"/>
                  </a:lnSpc>
                </a:pPr>
                <a:endParaRPr lang="en-US" sz="2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/>
                  <a:cs typeface="Cambria"/>
                </a:endParaRPr>
              </a:p>
            </p:txBody>
          </p:sp>
        </p:grpSp>
        <p:sp>
          <p:nvSpPr>
            <p:cNvPr id="52" name="Bevel 51"/>
            <p:cNvSpPr/>
            <p:nvPr/>
          </p:nvSpPr>
          <p:spPr>
            <a:xfrm>
              <a:off x="1358537" y="2389813"/>
              <a:ext cx="3200400" cy="502920"/>
            </a:xfrm>
            <a:prstGeom prst="bevel">
              <a:avLst>
                <a:gd name="adj" fmla="val 7124"/>
              </a:avLst>
            </a:prstGeom>
            <a:solidFill>
              <a:schemeClr val="accent5"/>
            </a:solidFill>
            <a:ln>
              <a:solidFill>
                <a:srgbClr val="2A65B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vert270" wrap="square" tIns="0" bIns="0" rtlCol="0" anchor="ctr">
              <a:noAutofit/>
            </a:bodyPr>
            <a:lstStyle/>
            <a:p>
              <a:pPr algn="ctr">
                <a:lnSpc>
                  <a:spcPct val="80000"/>
                </a:lnSpc>
              </a:pPr>
              <a:endParaRPr 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cs typeface="Cambria"/>
              </a:endParaRPr>
            </a:p>
          </p:txBody>
        </p:sp>
        <p:grpSp>
          <p:nvGrpSpPr>
            <p:cNvPr id="7" name="Group 45"/>
            <p:cNvGrpSpPr/>
            <p:nvPr/>
          </p:nvGrpSpPr>
          <p:grpSpPr>
            <a:xfrm>
              <a:off x="1262863" y="1737878"/>
              <a:ext cx="3383280" cy="502920"/>
              <a:chOff x="1262863" y="1754812"/>
              <a:chExt cx="3383280" cy="502920"/>
            </a:xfrm>
          </p:grpSpPr>
          <p:sp>
            <p:nvSpPr>
              <p:cNvPr id="30" name="Bevel 29"/>
              <p:cNvSpPr/>
              <p:nvPr/>
            </p:nvSpPr>
            <p:spPr>
              <a:xfrm>
                <a:off x="1262863" y="1754812"/>
                <a:ext cx="842797" cy="502920"/>
              </a:xfrm>
              <a:prstGeom prst="bevel">
                <a:avLst>
                  <a:gd name="adj" fmla="val 7124"/>
                </a:avLst>
              </a:prstGeom>
              <a:solidFill>
                <a:schemeClr val="accent4"/>
              </a:solidFill>
              <a:ln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vert270" wrap="square" tIns="0" bIns="0" rtlCol="0" anchor="ctr">
                <a:noAutofit/>
              </a:bodyPr>
              <a:lstStyle/>
              <a:p>
                <a:pPr algn="ctr">
                  <a:lnSpc>
                    <a:spcPct val="80000"/>
                  </a:lnSpc>
                </a:pPr>
                <a:endParaRPr lang="en-US" sz="2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/>
                  <a:cs typeface="Cambria"/>
                </a:endParaRPr>
              </a:p>
            </p:txBody>
          </p:sp>
          <p:sp>
            <p:nvSpPr>
              <p:cNvPr id="32" name="Bevel 31"/>
              <p:cNvSpPr/>
              <p:nvPr/>
            </p:nvSpPr>
            <p:spPr>
              <a:xfrm>
                <a:off x="2533104" y="1754812"/>
                <a:ext cx="842797" cy="502920"/>
              </a:xfrm>
              <a:prstGeom prst="bevel">
                <a:avLst>
                  <a:gd name="adj" fmla="val 7124"/>
                </a:avLst>
              </a:prstGeom>
              <a:solidFill>
                <a:schemeClr val="accent4"/>
              </a:solidFill>
              <a:ln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vert270" wrap="square" tIns="0" bIns="0" rtlCol="0" anchor="ctr">
                <a:noAutofit/>
              </a:bodyPr>
              <a:lstStyle/>
              <a:p>
                <a:pPr algn="ctr">
                  <a:lnSpc>
                    <a:spcPct val="80000"/>
                  </a:lnSpc>
                </a:pPr>
                <a:endParaRPr lang="en-US" sz="2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/>
                  <a:cs typeface="Cambria"/>
                </a:endParaRPr>
              </a:p>
            </p:txBody>
          </p:sp>
          <p:sp>
            <p:nvSpPr>
              <p:cNvPr id="34" name="Bevel 33"/>
              <p:cNvSpPr/>
              <p:nvPr/>
            </p:nvSpPr>
            <p:spPr>
              <a:xfrm>
                <a:off x="3803346" y="1754812"/>
                <a:ext cx="842797" cy="502920"/>
              </a:xfrm>
              <a:prstGeom prst="bevel">
                <a:avLst>
                  <a:gd name="adj" fmla="val 7124"/>
                </a:avLst>
              </a:prstGeom>
              <a:solidFill>
                <a:schemeClr val="accent4"/>
              </a:solidFill>
              <a:ln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vert="vert270" wrap="square" tIns="0" bIns="0" rtlCol="0" anchor="ctr">
                <a:noAutofit/>
              </a:bodyPr>
              <a:lstStyle/>
              <a:p>
                <a:pPr algn="ctr">
                  <a:lnSpc>
                    <a:spcPct val="80000"/>
                  </a:lnSpc>
                </a:pPr>
                <a:endParaRPr lang="en-US" sz="28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/>
                  <a:cs typeface="Cambria"/>
                </a:endParaRPr>
              </a:p>
            </p:txBody>
          </p:sp>
          <p:grpSp>
            <p:nvGrpSpPr>
              <p:cNvPr id="8" name="Group 39"/>
              <p:cNvGrpSpPr/>
              <p:nvPr/>
            </p:nvGrpSpPr>
            <p:grpSpPr>
              <a:xfrm>
                <a:off x="2175450" y="1980872"/>
                <a:ext cx="287864" cy="50800"/>
                <a:chOff x="1439333" y="5410200"/>
                <a:chExt cx="287864" cy="50800"/>
              </a:xfrm>
            </p:grpSpPr>
            <p:sp>
              <p:nvSpPr>
                <p:cNvPr id="36" name="Rectangle 35"/>
                <p:cNvSpPr/>
                <p:nvPr/>
              </p:nvSpPr>
              <p:spPr bwMode="auto">
                <a:xfrm>
                  <a:off x="1439333" y="5410200"/>
                  <a:ext cx="50800" cy="50800"/>
                </a:xfrm>
                <a:prstGeom prst="rect">
                  <a:avLst/>
                </a:prstGeom>
                <a:solidFill>
                  <a:srgbClr val="FFE066"/>
                </a:solidFill>
                <a:ln w="9525" cap="flat" cmpd="sng" algn="ctr">
                  <a:solidFill>
                    <a:srgbClr val="FFE06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9144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3200" b="0" i="0" u="none" strike="noStrike" cap="none" normalizeH="0" baseline="0" dirty="0" smtClean="0">
                    <a:ln>
                      <a:noFill/>
                    </a:ln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mbria"/>
                    <a:cs typeface="Cambria"/>
                  </a:endParaRPr>
                </a:p>
              </p:txBody>
            </p:sp>
            <p:sp>
              <p:nvSpPr>
                <p:cNvPr id="38" name="Rectangle 37"/>
                <p:cNvSpPr/>
                <p:nvPr/>
              </p:nvSpPr>
              <p:spPr bwMode="auto">
                <a:xfrm>
                  <a:off x="1557865" y="5410200"/>
                  <a:ext cx="50800" cy="50800"/>
                </a:xfrm>
                <a:prstGeom prst="rect">
                  <a:avLst/>
                </a:prstGeom>
                <a:solidFill>
                  <a:srgbClr val="FFE066"/>
                </a:solidFill>
                <a:ln w="9525" cap="flat" cmpd="sng" algn="ctr">
                  <a:solidFill>
                    <a:srgbClr val="FFE06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9144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3200" b="0" i="0" u="none" strike="noStrike" cap="none" normalizeH="0" baseline="0" dirty="0" smtClean="0">
                    <a:ln>
                      <a:noFill/>
                    </a:ln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mbria"/>
                    <a:cs typeface="Cambria"/>
                  </a:endParaRPr>
                </a:p>
              </p:txBody>
            </p:sp>
            <p:sp>
              <p:nvSpPr>
                <p:cNvPr id="39" name="Rectangle 38"/>
                <p:cNvSpPr/>
                <p:nvPr/>
              </p:nvSpPr>
              <p:spPr bwMode="auto">
                <a:xfrm>
                  <a:off x="1676397" y="5410200"/>
                  <a:ext cx="50800" cy="50800"/>
                </a:xfrm>
                <a:prstGeom prst="rect">
                  <a:avLst/>
                </a:prstGeom>
                <a:solidFill>
                  <a:srgbClr val="FFE066"/>
                </a:solidFill>
                <a:ln w="9525" cap="flat" cmpd="sng" algn="ctr">
                  <a:solidFill>
                    <a:srgbClr val="FFE06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9144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3200" b="0" i="0" u="none" strike="noStrike" cap="none" normalizeH="0" baseline="0" dirty="0" smtClean="0">
                    <a:ln>
                      <a:noFill/>
                    </a:ln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mbria"/>
                    <a:cs typeface="Cambria"/>
                  </a:endParaRPr>
                </a:p>
              </p:txBody>
            </p:sp>
          </p:grpSp>
          <p:grpSp>
            <p:nvGrpSpPr>
              <p:cNvPr id="9" name="Group 40"/>
              <p:cNvGrpSpPr/>
              <p:nvPr/>
            </p:nvGrpSpPr>
            <p:grpSpPr>
              <a:xfrm>
                <a:off x="3445691" y="1980872"/>
                <a:ext cx="287864" cy="50800"/>
                <a:chOff x="1439333" y="5410200"/>
                <a:chExt cx="287864" cy="50800"/>
              </a:xfrm>
            </p:grpSpPr>
            <p:sp>
              <p:nvSpPr>
                <p:cNvPr id="42" name="Rectangle 41"/>
                <p:cNvSpPr/>
                <p:nvPr/>
              </p:nvSpPr>
              <p:spPr bwMode="auto">
                <a:xfrm>
                  <a:off x="1439333" y="5410200"/>
                  <a:ext cx="50800" cy="50800"/>
                </a:xfrm>
                <a:prstGeom prst="rect">
                  <a:avLst/>
                </a:prstGeom>
                <a:solidFill>
                  <a:srgbClr val="FFE066"/>
                </a:solidFill>
                <a:ln w="9525" cap="flat" cmpd="sng" algn="ctr">
                  <a:solidFill>
                    <a:srgbClr val="FFE06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9144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3200" b="0" i="0" u="none" strike="noStrike" cap="none" normalizeH="0" baseline="0" dirty="0" smtClean="0">
                    <a:ln>
                      <a:noFill/>
                    </a:ln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mbria"/>
                    <a:cs typeface="Cambria"/>
                  </a:endParaRPr>
                </a:p>
              </p:txBody>
            </p:sp>
            <p:sp>
              <p:nvSpPr>
                <p:cNvPr id="43" name="Rectangle 42"/>
                <p:cNvSpPr/>
                <p:nvPr/>
              </p:nvSpPr>
              <p:spPr bwMode="auto">
                <a:xfrm>
                  <a:off x="1557865" y="5410200"/>
                  <a:ext cx="50800" cy="50800"/>
                </a:xfrm>
                <a:prstGeom prst="rect">
                  <a:avLst/>
                </a:prstGeom>
                <a:solidFill>
                  <a:srgbClr val="FFE066"/>
                </a:solidFill>
                <a:ln w="9525" cap="flat" cmpd="sng" algn="ctr">
                  <a:solidFill>
                    <a:srgbClr val="FFE06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9144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3200" b="0" i="0" u="none" strike="noStrike" cap="none" normalizeH="0" baseline="0" dirty="0" smtClean="0">
                    <a:ln>
                      <a:noFill/>
                    </a:ln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mbria"/>
                    <a:cs typeface="Cambria"/>
                  </a:endParaRPr>
                </a:p>
              </p:txBody>
            </p:sp>
            <p:sp>
              <p:nvSpPr>
                <p:cNvPr id="44" name="Rectangle 43"/>
                <p:cNvSpPr/>
                <p:nvPr/>
              </p:nvSpPr>
              <p:spPr bwMode="auto">
                <a:xfrm>
                  <a:off x="1676397" y="5410200"/>
                  <a:ext cx="50800" cy="50800"/>
                </a:xfrm>
                <a:prstGeom prst="rect">
                  <a:avLst/>
                </a:prstGeom>
                <a:solidFill>
                  <a:srgbClr val="FFE066"/>
                </a:solidFill>
                <a:ln w="9525" cap="flat" cmpd="sng" algn="ctr">
                  <a:solidFill>
                    <a:srgbClr val="FFE06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9144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3200" b="0" i="0" u="none" strike="noStrike" cap="none" normalizeH="0" baseline="0" dirty="0" smtClean="0">
                    <a:ln>
                      <a:noFill/>
                    </a:ln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ambria"/>
                    <a:cs typeface="Cambria"/>
                  </a:endParaRPr>
                </a:p>
              </p:txBody>
            </p:sp>
          </p:grpSp>
        </p:grpSp>
      </p:grpSp>
      <p:grpSp>
        <p:nvGrpSpPr>
          <p:cNvPr id="41" name="Group 40"/>
          <p:cNvGrpSpPr/>
          <p:nvPr/>
        </p:nvGrpSpPr>
        <p:grpSpPr>
          <a:xfrm>
            <a:off x="3432779" y="1193796"/>
            <a:ext cx="5559114" cy="4885120"/>
            <a:chOff x="3432779" y="1193796"/>
            <a:chExt cx="5559114" cy="4885120"/>
          </a:xfrm>
        </p:grpSpPr>
        <p:sp>
          <p:nvSpPr>
            <p:cNvPr id="57" name="Rectangle 56"/>
            <p:cNvSpPr/>
            <p:nvPr/>
          </p:nvSpPr>
          <p:spPr bwMode="auto">
            <a:xfrm>
              <a:off x="4173005" y="1196020"/>
              <a:ext cx="4818888" cy="4882896"/>
            </a:xfrm>
            <a:prstGeom prst="rect">
              <a:avLst/>
            </a:prstGeom>
            <a:solidFill>
              <a:schemeClr val="bg1"/>
            </a:solidFill>
            <a:ln w="25400" cap="flat" cmpd="sng" algn="ctr">
              <a:solidFill>
                <a:srgbClr val="1F497D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2700000">
                <a:srgbClr val="000000">
                  <a:alpha val="43000"/>
                </a:srgbClr>
              </a:outerShdw>
            </a:effectLst>
          </p:spPr>
          <p:txBody>
            <a:bodyPr vert="horz" wrap="square" lIns="91440" tIns="45720" rIns="91440" bIns="9144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cs typeface="Cambria"/>
              </a:endParaRPr>
            </a:p>
          </p:txBody>
        </p:sp>
        <p:grpSp>
          <p:nvGrpSpPr>
            <p:cNvPr id="56" name="Group 55"/>
            <p:cNvGrpSpPr/>
            <p:nvPr/>
          </p:nvGrpSpPr>
          <p:grpSpPr>
            <a:xfrm>
              <a:off x="4174812" y="1193796"/>
              <a:ext cx="4815275" cy="4795905"/>
              <a:chOff x="4251751" y="1278466"/>
              <a:chExt cx="4815275" cy="4795905"/>
            </a:xfrm>
          </p:grpSpPr>
          <p:grpSp>
            <p:nvGrpSpPr>
              <p:cNvPr id="48" name="Group 47"/>
              <p:cNvGrpSpPr/>
              <p:nvPr/>
            </p:nvGrpSpPr>
            <p:grpSpPr>
              <a:xfrm>
                <a:off x="4251751" y="1278466"/>
                <a:ext cx="4354808" cy="2150602"/>
                <a:chOff x="4251751" y="1278466"/>
                <a:chExt cx="4354808" cy="2150602"/>
              </a:xfrm>
            </p:grpSpPr>
            <p:sp>
              <p:nvSpPr>
                <p:cNvPr id="40" name="Content Placeholder 34"/>
                <p:cNvSpPr txBox="1">
                  <a:spLocks/>
                </p:cNvSpPr>
                <p:nvPr/>
              </p:nvSpPr>
              <p:spPr>
                <a:xfrm>
                  <a:off x="4419600" y="1940455"/>
                  <a:ext cx="1915909" cy="1488613"/>
                </a:xfrm>
                <a:prstGeom prst="rect">
                  <a:avLst/>
                </a:prstGeom>
              </p:spPr>
              <p:txBody>
                <a:bodyPr vert="horz" wrap="none" lIns="91440" tIns="45720" rIns="91440" bIns="45720" rtlCol="0">
                  <a:spAutoFit/>
                </a:bodyPr>
                <a:lstStyle/>
                <a:p>
                  <a:pPr marL="228600" marR="0" lvl="0" indent="-228600" algn="l" defTabSz="914400" rtl="0" eaLnBrk="1" fontAlgn="auto" latinLnBrk="0" hangingPunct="1">
                    <a:lnSpc>
                      <a:spcPct val="85000"/>
                    </a:lnSpc>
                    <a:spcBef>
                      <a:spcPts val="480"/>
                    </a:spcBef>
                    <a:spcAft>
                      <a:spcPts val="0"/>
                    </a:spcAft>
                    <a:buClr>
                      <a:schemeClr val="accent3"/>
                    </a:buClr>
                    <a:buSzTx/>
                    <a:buFont typeface="Arial" pitchFamily="34" charset="0"/>
                    <a:buChar char="•"/>
                    <a:tabLst/>
                    <a:defRPr/>
                  </a:pPr>
                  <a:r>
                    <a:rPr kumimoji="0" lang="en-US" sz="3200" b="0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Cambria"/>
                      <a:ea typeface="+mn-ea"/>
                      <a:cs typeface="Cambria"/>
                    </a:rPr>
                    <a:t>Caché</a:t>
                  </a:r>
                </a:p>
                <a:p>
                  <a:pPr marL="228600" marR="0" lvl="0" indent="-228600" algn="l" defTabSz="914400" rtl="0" eaLnBrk="1" fontAlgn="auto" latinLnBrk="0" hangingPunct="1">
                    <a:lnSpc>
                      <a:spcPct val="85000"/>
                    </a:lnSpc>
                    <a:spcBef>
                      <a:spcPts val="480"/>
                    </a:spcBef>
                    <a:spcAft>
                      <a:spcPts val="0"/>
                    </a:spcAft>
                    <a:buClr>
                      <a:schemeClr val="accent3"/>
                    </a:buClr>
                    <a:buSzTx/>
                    <a:buFont typeface="Arial" pitchFamily="34" charset="0"/>
                    <a:buChar char="•"/>
                    <a:tabLst/>
                    <a:defRPr/>
                  </a:pPr>
                  <a:r>
                    <a:rPr kumimoji="0" lang="en-US" sz="3200" b="0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Cambria"/>
                      <a:ea typeface="+mn-ea"/>
                      <a:cs typeface="Cambria"/>
                    </a:rPr>
                    <a:t>DeepSee</a:t>
                  </a:r>
                </a:p>
                <a:p>
                  <a:pPr marL="228600" marR="0" lvl="0" indent="-228600" algn="l" defTabSz="914400" rtl="0" eaLnBrk="1" fontAlgn="auto" latinLnBrk="0" hangingPunct="1">
                    <a:lnSpc>
                      <a:spcPct val="85000"/>
                    </a:lnSpc>
                    <a:spcBef>
                      <a:spcPts val="480"/>
                    </a:spcBef>
                    <a:spcAft>
                      <a:spcPts val="0"/>
                    </a:spcAft>
                    <a:buClr>
                      <a:schemeClr val="accent3"/>
                    </a:buClr>
                    <a:buSzTx/>
                    <a:buFont typeface="Arial" pitchFamily="34" charset="0"/>
                    <a:buChar char="•"/>
                    <a:tabLst/>
                    <a:defRPr/>
                  </a:pPr>
                  <a:r>
                    <a:rPr kumimoji="0" lang="en-US" sz="3200" b="0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Cambria"/>
                      <a:ea typeface="+mn-ea"/>
                      <a:cs typeface="Cambria"/>
                    </a:rPr>
                    <a:t>Zen</a:t>
                  </a:r>
                </a:p>
              </p:txBody>
            </p:sp>
            <p:sp>
              <p:nvSpPr>
                <p:cNvPr id="46" name="TextBox 45"/>
                <p:cNvSpPr txBox="1"/>
                <p:nvPr/>
              </p:nvSpPr>
              <p:spPr>
                <a:xfrm>
                  <a:off x="4251751" y="1278466"/>
                  <a:ext cx="4289155" cy="623248"/>
                </a:xfrm>
                <a:prstGeom prst="rect">
                  <a:avLst/>
                </a:prstGeom>
              </p:spPr>
              <p:txBody>
                <a:bodyPr vert="horz" wrap="none" lIns="91440" tIns="45720" rIns="91440" bIns="45720" rtlCol="0">
                  <a:spAutoFit/>
                </a:bodyPr>
                <a:lstStyle/>
                <a:p>
                  <a:pPr marR="0" defTabSz="914400" rtl="0" eaLnBrk="1" fontAlgn="auto" latinLnBrk="0" hangingPunct="1">
                    <a:lnSpc>
                      <a:spcPct val="95000"/>
                    </a:lnSpc>
                    <a:spcBef>
                      <a:spcPts val="1680"/>
                    </a:spcBef>
                    <a:spcAft>
                      <a:spcPts val="0"/>
                    </a:spcAft>
                    <a:buClr>
                      <a:srgbClr val="D50202"/>
                    </a:buClr>
                    <a:buSzTx/>
                    <a:tabLst/>
                  </a:pPr>
                  <a:r>
                    <a:rPr lang="en-US" sz="3600" dirty="0" err="1" smtClean="0">
                      <a:solidFill>
                        <a:srgbClr val="1F497D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ambria"/>
                      <a:ea typeface="+mn-ea"/>
                      <a:cs typeface="Cambria"/>
                    </a:rPr>
                    <a:t>Základní</a:t>
                  </a:r>
                  <a:r>
                    <a:rPr lang="en-US" sz="3600" dirty="0" smtClean="0">
                      <a:solidFill>
                        <a:srgbClr val="1F497D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ambria"/>
                      <a:ea typeface="+mn-ea"/>
                      <a:cs typeface="Cambria"/>
                    </a:rPr>
                    <a:t> </a:t>
                  </a:r>
                  <a:r>
                    <a:rPr lang="en-US" sz="3600" dirty="0" err="1" smtClean="0">
                      <a:solidFill>
                        <a:srgbClr val="1F497D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ambria"/>
                      <a:ea typeface="+mn-ea"/>
                      <a:cs typeface="Cambria"/>
                    </a:rPr>
                    <a:t>technologie</a:t>
                  </a:r>
                  <a:endParaRPr kumimoji="0" lang="en-US" sz="360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1F497D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Cambria"/>
                    <a:ea typeface="+mn-ea"/>
                    <a:cs typeface="Cambria"/>
                  </a:endParaRPr>
                </a:p>
              </p:txBody>
            </p:sp>
            <p:sp>
              <p:nvSpPr>
                <p:cNvPr id="47" name="Content Placeholder 34"/>
                <p:cNvSpPr txBox="1">
                  <a:spLocks/>
                </p:cNvSpPr>
                <p:nvPr/>
              </p:nvSpPr>
              <p:spPr>
                <a:xfrm>
                  <a:off x="6485466" y="1940455"/>
                  <a:ext cx="2121093" cy="1005916"/>
                </a:xfrm>
                <a:prstGeom prst="rect">
                  <a:avLst/>
                </a:prstGeom>
              </p:spPr>
              <p:txBody>
                <a:bodyPr vert="horz" wrap="none" lIns="91440" tIns="45720" rIns="91440" bIns="45720" rtlCol="0">
                  <a:spAutoFit/>
                </a:bodyPr>
                <a:lstStyle/>
                <a:p>
                  <a:pPr marL="228600" marR="0" lvl="0" indent="-228600" algn="l" defTabSz="914400" rtl="0" eaLnBrk="1" fontAlgn="auto" latinLnBrk="0" hangingPunct="1">
                    <a:lnSpc>
                      <a:spcPct val="85000"/>
                    </a:lnSpc>
                    <a:spcBef>
                      <a:spcPts val="480"/>
                    </a:spcBef>
                    <a:spcAft>
                      <a:spcPts val="0"/>
                    </a:spcAft>
                    <a:buClr>
                      <a:schemeClr val="accent3"/>
                    </a:buClr>
                    <a:buSzTx/>
                    <a:buFont typeface="Arial" pitchFamily="34" charset="0"/>
                    <a:buChar char="•"/>
                    <a:tabLst/>
                    <a:defRPr/>
                  </a:pPr>
                  <a:r>
                    <a:rPr kumimoji="0" lang="en-US" sz="3200" b="0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Cambria"/>
                      <a:ea typeface="+mn-ea"/>
                      <a:cs typeface="Cambria"/>
                    </a:rPr>
                    <a:t>Ensemble</a:t>
                  </a:r>
                </a:p>
                <a:p>
                  <a:pPr marL="228600" marR="0" lvl="0" indent="-228600" algn="l" defTabSz="914400" rtl="0" eaLnBrk="1" fontAlgn="auto" latinLnBrk="0" hangingPunct="1">
                    <a:lnSpc>
                      <a:spcPct val="85000"/>
                    </a:lnSpc>
                    <a:spcBef>
                      <a:spcPts val="480"/>
                    </a:spcBef>
                    <a:spcAft>
                      <a:spcPts val="0"/>
                    </a:spcAft>
                    <a:buClr>
                      <a:schemeClr val="accent3"/>
                    </a:buClr>
                    <a:buSzTx/>
                    <a:buFont typeface="Arial" pitchFamily="34" charset="0"/>
                    <a:buChar char="•"/>
                    <a:tabLst/>
                    <a:defRPr/>
                  </a:pPr>
                  <a:r>
                    <a:rPr kumimoji="0" lang="en-US" sz="3200" b="0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Cambria"/>
                      <a:ea typeface="+mn-ea"/>
                      <a:cs typeface="Cambria"/>
                    </a:rPr>
                    <a:t>iKnow</a:t>
                  </a:r>
                </a:p>
              </p:txBody>
            </p:sp>
          </p:grpSp>
          <p:grpSp>
            <p:nvGrpSpPr>
              <p:cNvPr id="55" name="Group 54"/>
              <p:cNvGrpSpPr/>
              <p:nvPr/>
            </p:nvGrpSpPr>
            <p:grpSpPr>
              <a:xfrm>
                <a:off x="4251751" y="3505193"/>
                <a:ext cx="4815275" cy="2569178"/>
                <a:chOff x="4251751" y="3666066"/>
                <a:chExt cx="4815275" cy="2569178"/>
              </a:xfrm>
            </p:grpSpPr>
            <p:sp>
              <p:nvSpPr>
                <p:cNvPr id="51" name="Content Placeholder 34"/>
                <p:cNvSpPr txBox="1">
                  <a:spLocks/>
                </p:cNvSpPr>
                <p:nvPr/>
              </p:nvSpPr>
              <p:spPr>
                <a:xfrm>
                  <a:off x="4419600" y="4328055"/>
                  <a:ext cx="4647426" cy="1907189"/>
                </a:xfrm>
                <a:prstGeom prst="rect">
                  <a:avLst/>
                </a:prstGeom>
              </p:spPr>
              <p:txBody>
                <a:bodyPr vert="horz" wrap="none" lIns="91440" tIns="45720" rIns="91440" bIns="45720" rtlCol="0">
                  <a:spAutoFit/>
                </a:bodyPr>
                <a:lstStyle/>
                <a:p>
                  <a:pPr marL="228600" marR="0" lvl="0" indent="-228600" algn="l" defTabSz="914400" rtl="0" eaLnBrk="1" fontAlgn="auto" latinLnBrk="0" hangingPunct="1">
                    <a:lnSpc>
                      <a:spcPct val="85000"/>
                    </a:lnSpc>
                    <a:spcBef>
                      <a:spcPts val="480"/>
                    </a:spcBef>
                    <a:spcAft>
                      <a:spcPts val="0"/>
                    </a:spcAft>
                    <a:buClr>
                      <a:schemeClr val="accent3"/>
                    </a:buClr>
                    <a:buSzTx/>
                    <a:buFont typeface="Arial" pitchFamily="34" charset="0"/>
                    <a:buChar char="•"/>
                    <a:tabLst/>
                    <a:defRPr/>
                  </a:pPr>
                  <a:r>
                    <a:rPr kumimoji="0" lang="en-US" sz="3200" b="0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Cambria"/>
                      <a:ea typeface="+mn-ea"/>
                      <a:cs typeface="Cambria"/>
                    </a:rPr>
                    <a:t>IHE: XDA, PIX,</a:t>
                  </a:r>
                  <a:r>
                    <a:rPr kumimoji="0" lang="en-US" sz="3200" b="0" i="0" u="none" strike="noStrike" kern="1200" cap="none" spc="0" normalizeH="0" noProof="0" dirty="0" smtClean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Cambria"/>
                      <a:ea typeface="+mn-ea"/>
                      <a:cs typeface="Cambria"/>
                    </a:rPr>
                    <a:t> XDS, …</a:t>
                  </a:r>
                  <a:endParaRPr kumimoji="0" lang="en-US" sz="32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Cambria"/>
                    <a:ea typeface="+mn-ea"/>
                    <a:cs typeface="Cambria"/>
                  </a:endParaRPr>
                </a:p>
                <a:p>
                  <a:pPr marL="228600" marR="0" lvl="0" indent="-228600" algn="l" defTabSz="914400" rtl="0" eaLnBrk="1" fontAlgn="auto" latinLnBrk="0" hangingPunct="1">
                    <a:lnSpc>
                      <a:spcPct val="85000"/>
                    </a:lnSpc>
                    <a:spcBef>
                      <a:spcPts val="480"/>
                    </a:spcBef>
                    <a:spcAft>
                      <a:spcPts val="0"/>
                    </a:spcAft>
                    <a:buClr>
                      <a:schemeClr val="accent3"/>
                    </a:buClr>
                    <a:buSzTx/>
                    <a:buFont typeface="Arial" pitchFamily="34" charset="0"/>
                    <a:buChar char="•"/>
                    <a:tabLst/>
                    <a:defRPr/>
                  </a:pPr>
                  <a:r>
                    <a:rPr kumimoji="0" lang="en-US" sz="3200" b="0" i="0" u="none" strike="noStrike" kern="1200" cap="none" spc="0" normalizeH="0" baseline="0" noProof="0" dirty="0" err="1" smtClean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Cambria"/>
                      <a:ea typeface="+mn-ea"/>
                      <a:cs typeface="Cambria"/>
                    </a:rPr>
                    <a:t>Documenty</a:t>
                  </a:r>
                  <a:r>
                    <a:rPr kumimoji="0" lang="en-US" sz="3200" b="0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Cambria"/>
                      <a:ea typeface="+mn-ea"/>
                      <a:cs typeface="Cambria"/>
                    </a:rPr>
                    <a:t>:</a:t>
                  </a:r>
                  <a:r>
                    <a:rPr kumimoji="0" lang="en-US" sz="3200" b="0" i="0" u="none" strike="noStrike" kern="1200" cap="none" spc="0" normalizeH="0" noProof="0" dirty="0" smtClean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Cambria"/>
                      <a:ea typeface="+mn-ea"/>
                      <a:cs typeface="Cambria"/>
                    </a:rPr>
                    <a:t> </a:t>
                  </a:r>
                  <a:r>
                    <a:rPr kumimoji="0" lang="en-US" sz="3200" b="0" i="0" u="none" strike="noStrike" kern="1200" cap="none" spc="0" normalizeH="0" noProof="0" dirty="0" smtClean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Cambria"/>
                      <a:ea typeface="+mn-ea"/>
                      <a:cs typeface="Cambria"/>
                    </a:rPr>
                    <a:t>CCD, C32, …</a:t>
                  </a:r>
                  <a:endParaRPr kumimoji="0" lang="en-US" sz="32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Cambria"/>
                    <a:ea typeface="+mn-ea"/>
                    <a:cs typeface="Cambria"/>
                  </a:endParaRPr>
                </a:p>
                <a:p>
                  <a:pPr marL="228600" marR="0" lvl="0" indent="-228600" algn="l" defTabSz="914400" rtl="0" eaLnBrk="1" fontAlgn="auto" latinLnBrk="0" hangingPunct="1">
                    <a:lnSpc>
                      <a:spcPct val="85000"/>
                    </a:lnSpc>
                    <a:spcBef>
                      <a:spcPts val="480"/>
                    </a:spcBef>
                    <a:spcAft>
                      <a:spcPts val="0"/>
                    </a:spcAft>
                    <a:buClr>
                      <a:schemeClr val="accent3"/>
                    </a:buClr>
                    <a:buSzTx/>
                    <a:buFont typeface="Arial" pitchFamily="34" charset="0"/>
                    <a:buChar char="•"/>
                    <a:tabLst/>
                    <a:defRPr/>
                  </a:pPr>
                  <a:r>
                    <a:rPr kumimoji="0" lang="en-US" sz="3200" b="0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Cambria"/>
                      <a:ea typeface="+mn-ea"/>
                      <a:cs typeface="Cambria"/>
                    </a:rPr>
                    <a:t>US NHIN, UK ITK,</a:t>
                  </a:r>
                  <a:br>
                    <a:rPr kumimoji="0" lang="en-US" sz="3200" b="0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Cambria"/>
                      <a:ea typeface="+mn-ea"/>
                      <a:cs typeface="Cambria"/>
                    </a:rPr>
                  </a:br>
                  <a:r>
                    <a:rPr kumimoji="0" lang="en-US" sz="3200" b="0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uLnTx/>
                      <a:uFillTx/>
                      <a:latin typeface="Cambria"/>
                      <a:ea typeface="+mn-ea"/>
                      <a:cs typeface="Cambria"/>
                    </a:rPr>
                    <a:t>France DMP, …</a:t>
                  </a:r>
                </a:p>
              </p:txBody>
            </p:sp>
            <p:sp>
              <p:nvSpPr>
                <p:cNvPr id="53" name="TextBox 52"/>
                <p:cNvSpPr txBox="1"/>
                <p:nvPr/>
              </p:nvSpPr>
              <p:spPr>
                <a:xfrm>
                  <a:off x="4251751" y="3666066"/>
                  <a:ext cx="4740225" cy="623248"/>
                </a:xfrm>
                <a:prstGeom prst="rect">
                  <a:avLst/>
                </a:prstGeom>
              </p:spPr>
              <p:txBody>
                <a:bodyPr vert="horz" wrap="none" lIns="91440" tIns="45720" rIns="91440" bIns="45720" rtlCol="0">
                  <a:spAutoFit/>
                </a:bodyPr>
                <a:lstStyle/>
                <a:p>
                  <a:pPr marR="0" defTabSz="914400" rtl="0" eaLnBrk="1" fontAlgn="auto" latinLnBrk="0" hangingPunct="1">
                    <a:lnSpc>
                      <a:spcPct val="95000"/>
                    </a:lnSpc>
                    <a:spcBef>
                      <a:spcPts val="1680"/>
                    </a:spcBef>
                    <a:spcAft>
                      <a:spcPts val="0"/>
                    </a:spcAft>
                    <a:buClr>
                      <a:srgbClr val="D50202"/>
                    </a:buClr>
                    <a:buSzTx/>
                    <a:tabLst/>
                  </a:pPr>
                  <a:r>
                    <a:rPr lang="en-US" sz="3600" dirty="0" err="1" smtClean="0">
                      <a:solidFill>
                        <a:srgbClr val="1F497D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ambria"/>
                      <a:ea typeface="+mn-ea"/>
                      <a:cs typeface="Cambria"/>
                    </a:rPr>
                    <a:t>Zdravotnické</a:t>
                  </a:r>
                  <a:r>
                    <a:rPr lang="en-US" sz="3600" dirty="0" smtClean="0">
                      <a:solidFill>
                        <a:srgbClr val="1F497D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ambria"/>
                      <a:ea typeface="+mn-ea"/>
                      <a:cs typeface="Cambria"/>
                    </a:rPr>
                    <a:t> </a:t>
                  </a:r>
                  <a:r>
                    <a:rPr lang="en-US" sz="3600" dirty="0" err="1" smtClean="0">
                      <a:solidFill>
                        <a:srgbClr val="1F497D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Cambria"/>
                      <a:ea typeface="+mn-ea"/>
                      <a:cs typeface="Cambria"/>
                    </a:rPr>
                    <a:t>sandardy</a:t>
                  </a:r>
                  <a:endParaRPr kumimoji="0" lang="en-US" sz="360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1F497D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Cambria"/>
                    <a:ea typeface="+mn-ea"/>
                    <a:cs typeface="Cambria"/>
                  </a:endParaRPr>
                </a:p>
              </p:txBody>
            </p:sp>
          </p:grpSp>
        </p:grpSp>
        <p:cxnSp>
          <p:nvCxnSpPr>
            <p:cNvPr id="60" name="Elbow Connector 59"/>
            <p:cNvCxnSpPr>
              <a:stCxn id="52" idx="1"/>
              <a:endCxn id="57" idx="1"/>
            </p:cNvCxnSpPr>
            <p:nvPr/>
          </p:nvCxnSpPr>
          <p:spPr>
            <a:xfrm>
              <a:off x="3432779" y="2328006"/>
              <a:ext cx="740226" cy="1309462"/>
            </a:xfrm>
            <a:prstGeom prst="bentConnector3">
              <a:avLst>
                <a:gd name="adj1" fmla="val 50000"/>
              </a:avLst>
            </a:prstGeom>
            <a:ln>
              <a:solidFill>
                <a:srgbClr val="1F497D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3" name="Picture 62" descr="Keys Mod 56503666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1625" y="0"/>
            <a:ext cx="914400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rotWithShape="0">
              <a:srgbClr val="808080">
                <a:alpha val="42999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713936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/>
                </a:solidFill>
              </a:rPr>
              <a:t>HealthShare Overview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69576" y="3849756"/>
            <a:ext cx="960784" cy="151074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800" dirty="0" smtClean="0"/>
              <a:t>Composite Health Record</a:t>
            </a:r>
            <a:endParaRPr lang="en-US" sz="1800" dirty="0"/>
          </a:p>
        </p:txBody>
      </p:sp>
      <p:sp>
        <p:nvSpPr>
          <p:cNvPr id="14" name="Rounded Rectangle 13"/>
          <p:cNvSpPr/>
          <p:nvPr/>
        </p:nvSpPr>
        <p:spPr>
          <a:xfrm>
            <a:off x="1073420" y="3843130"/>
            <a:ext cx="960784" cy="151074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800" dirty="0" smtClean="0"/>
              <a:t>Aggregator</a:t>
            </a:r>
            <a:endParaRPr lang="en-US" sz="1800" dirty="0"/>
          </a:p>
        </p:txBody>
      </p:sp>
      <p:sp>
        <p:nvSpPr>
          <p:cNvPr id="15" name="Rounded Rectangle 14"/>
          <p:cNvSpPr/>
          <p:nvPr/>
        </p:nvSpPr>
        <p:spPr>
          <a:xfrm>
            <a:off x="2073960" y="3843130"/>
            <a:ext cx="960784" cy="151074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800" dirty="0" smtClean="0"/>
              <a:t>Clinical Message Delivery</a:t>
            </a:r>
            <a:endParaRPr lang="en-US" sz="1800" dirty="0"/>
          </a:p>
        </p:txBody>
      </p:sp>
      <p:sp>
        <p:nvSpPr>
          <p:cNvPr id="16" name="Rounded Rectangle 15"/>
          <p:cNvSpPr/>
          <p:nvPr/>
        </p:nvSpPr>
        <p:spPr>
          <a:xfrm>
            <a:off x="3074500" y="3843130"/>
            <a:ext cx="960784" cy="151074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800" dirty="0" smtClean="0"/>
              <a:t>Consent</a:t>
            </a:r>
            <a:endParaRPr lang="en-US" sz="1800" dirty="0"/>
          </a:p>
        </p:txBody>
      </p:sp>
      <p:sp>
        <p:nvSpPr>
          <p:cNvPr id="17" name="Rounded Rectangle 16"/>
          <p:cNvSpPr/>
          <p:nvPr/>
        </p:nvSpPr>
        <p:spPr>
          <a:xfrm>
            <a:off x="4075040" y="3849756"/>
            <a:ext cx="960784" cy="151074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800" dirty="0" smtClean="0"/>
              <a:t>Terminology</a:t>
            </a:r>
            <a:endParaRPr lang="en-US" sz="1800" dirty="0"/>
          </a:p>
        </p:txBody>
      </p:sp>
      <p:sp>
        <p:nvSpPr>
          <p:cNvPr id="18" name="Rounded Rectangle 17"/>
          <p:cNvSpPr/>
          <p:nvPr/>
        </p:nvSpPr>
        <p:spPr>
          <a:xfrm>
            <a:off x="5075580" y="3843130"/>
            <a:ext cx="960784" cy="151074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800" dirty="0" smtClean="0"/>
              <a:t>Patient Index</a:t>
            </a:r>
            <a:endParaRPr lang="en-US" sz="1800" dirty="0"/>
          </a:p>
        </p:txBody>
      </p:sp>
      <p:sp>
        <p:nvSpPr>
          <p:cNvPr id="19" name="Rounded Rectangle 18"/>
          <p:cNvSpPr/>
          <p:nvPr/>
        </p:nvSpPr>
        <p:spPr>
          <a:xfrm>
            <a:off x="6076120" y="3849756"/>
            <a:ext cx="960784" cy="151074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800" dirty="0" smtClean="0"/>
              <a:t>Provider Directory</a:t>
            </a:r>
            <a:endParaRPr lang="en-US" sz="1800" dirty="0"/>
          </a:p>
        </p:txBody>
      </p:sp>
      <p:sp>
        <p:nvSpPr>
          <p:cNvPr id="20" name="Rounded Rectangle 19"/>
          <p:cNvSpPr/>
          <p:nvPr/>
        </p:nvSpPr>
        <p:spPr>
          <a:xfrm>
            <a:off x="7076660" y="3849756"/>
            <a:ext cx="960784" cy="151074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800" dirty="0" smtClean="0"/>
              <a:t>Clinician Viewer</a:t>
            </a:r>
            <a:endParaRPr lang="en-US" sz="1800" dirty="0"/>
          </a:p>
        </p:txBody>
      </p:sp>
      <p:sp>
        <p:nvSpPr>
          <p:cNvPr id="21" name="Rounded Rectangle 20"/>
          <p:cNvSpPr/>
          <p:nvPr/>
        </p:nvSpPr>
        <p:spPr>
          <a:xfrm>
            <a:off x="8077200" y="3843130"/>
            <a:ext cx="960784" cy="151074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800" dirty="0" smtClean="0"/>
              <a:t>Active Analytics</a:t>
            </a:r>
            <a:endParaRPr lang="en-US" sz="1800" dirty="0"/>
          </a:p>
        </p:txBody>
      </p:sp>
      <p:sp>
        <p:nvSpPr>
          <p:cNvPr id="22" name="Rounded Rectangle 21"/>
          <p:cNvSpPr/>
          <p:nvPr/>
        </p:nvSpPr>
        <p:spPr>
          <a:xfrm>
            <a:off x="725563" y="2093847"/>
            <a:ext cx="1964628" cy="808382"/>
          </a:xfrm>
          <a:prstGeom prst="roundRect">
            <a:avLst/>
          </a:prstGeom>
          <a:solidFill>
            <a:srgbClr val="FF5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Solution</a:t>
            </a:r>
            <a:endParaRPr lang="en-US" dirty="0"/>
          </a:p>
        </p:txBody>
      </p:sp>
      <p:sp>
        <p:nvSpPr>
          <p:cNvPr id="23" name="Rounded Rectangle 22"/>
          <p:cNvSpPr/>
          <p:nvPr/>
        </p:nvSpPr>
        <p:spPr>
          <a:xfrm>
            <a:off x="3627788" y="2093847"/>
            <a:ext cx="1964628" cy="808382"/>
          </a:xfrm>
          <a:prstGeom prst="roundRect">
            <a:avLst/>
          </a:prstGeom>
          <a:solidFill>
            <a:srgbClr val="FF5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Solution</a:t>
            </a:r>
            <a:endParaRPr lang="en-US" dirty="0"/>
          </a:p>
        </p:txBody>
      </p:sp>
      <p:sp>
        <p:nvSpPr>
          <p:cNvPr id="24" name="Rounded Rectangle 23"/>
          <p:cNvSpPr/>
          <p:nvPr/>
        </p:nvSpPr>
        <p:spPr>
          <a:xfrm>
            <a:off x="6470304" y="2093847"/>
            <a:ext cx="1964628" cy="808382"/>
          </a:xfrm>
          <a:prstGeom prst="roundRect">
            <a:avLst/>
          </a:prstGeom>
          <a:solidFill>
            <a:srgbClr val="FF5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Solution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56324" y="2902225"/>
            <a:ext cx="9021416" cy="940905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HealthShare Foundation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 animBg="1"/>
      <p:bldP spid="14" grpId="0" build="p" animBg="1"/>
      <p:bldP spid="15" grpId="0" build="p" animBg="1"/>
      <p:bldP spid="16" grpId="0" build="p" animBg="1"/>
      <p:bldP spid="17" grpId="0" build="p" animBg="1"/>
      <p:bldP spid="18" grpId="0" build="p" animBg="1"/>
      <p:bldP spid="19" grpId="0" build="p" animBg="1"/>
      <p:bldP spid="20" grpId="0" build="p" animBg="1"/>
      <p:bldP spid="21" grpId="0" build="p" animBg="1"/>
      <p:bldP spid="22" grpId="0" animBg="1"/>
      <p:bldP spid="23" grpId="0" animBg="1"/>
      <p:bldP spid="24" grpId="0" animBg="1"/>
      <p:bldP spid="4" grpId="0" build="allAtOnce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HealthShare Active Analytics</a:t>
            </a:r>
            <a:endParaRPr lang="en-US" dirty="0"/>
          </a:p>
        </p:txBody>
      </p:sp>
      <p:pic>
        <p:nvPicPr>
          <p:cNvPr id="63" name="Picture 62" descr="Keys Mod 56503666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1625" y="0"/>
            <a:ext cx="914400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rotWithShape="0">
              <a:srgbClr val="808080">
                <a:alpha val="42999"/>
              </a:srgbClr>
            </a:outerShdw>
          </a:effectLst>
        </p:spPr>
      </p:pic>
      <p:sp>
        <p:nvSpPr>
          <p:cNvPr id="3" name="Bevel 2"/>
          <p:cNvSpPr/>
          <p:nvPr/>
        </p:nvSpPr>
        <p:spPr>
          <a:xfrm>
            <a:off x="1337733" y="1475065"/>
            <a:ext cx="3200400" cy="822960"/>
          </a:xfrm>
          <a:prstGeom prst="bevel">
            <a:avLst>
              <a:gd name="adj" fmla="val 5334"/>
            </a:avLst>
          </a:prstGeom>
          <a:solidFill>
            <a:schemeClr val="accent5"/>
          </a:solidFill>
          <a:ln>
            <a:solidFill>
              <a:srgbClr val="2A65B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91440" rIns="0" bIns="137160" rtlCol="0" anchor="ctr" anchorCtr="0">
            <a:no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2800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cs typeface="Cambria"/>
              </a:rPr>
              <a:t>Kontrolní</a:t>
            </a:r>
            <a:r>
              <a:rPr lang="en-US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cs typeface="Cambria"/>
              </a:rPr>
              <a:t> </a:t>
            </a:r>
            <a:r>
              <a:rPr lang="en-US" sz="2800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cs typeface="Cambria"/>
              </a:rPr>
              <a:t>panely</a:t>
            </a:r>
            <a:r>
              <a:rPr lang="en-US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cs typeface="Cambria"/>
              </a:rPr>
              <a:t> </a:t>
            </a:r>
            <a:r>
              <a:rPr lang="en-US" sz="36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cs typeface="Cambria"/>
              </a:rPr>
              <a:t>…</a:t>
            </a:r>
            <a:endParaRPr lang="en-US" sz="36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/>
              <a:cs typeface="Cambria"/>
            </a:endParaRPr>
          </a:p>
        </p:txBody>
      </p:sp>
      <p:sp>
        <p:nvSpPr>
          <p:cNvPr id="35" name="Bevel 34"/>
          <p:cNvSpPr/>
          <p:nvPr/>
        </p:nvSpPr>
        <p:spPr>
          <a:xfrm>
            <a:off x="1337733" y="2335842"/>
            <a:ext cx="4114800" cy="822960"/>
          </a:xfrm>
          <a:prstGeom prst="bevel">
            <a:avLst>
              <a:gd name="adj" fmla="val 5334"/>
            </a:avLst>
          </a:prstGeom>
          <a:solidFill>
            <a:schemeClr val="accent5"/>
          </a:solidFill>
          <a:ln>
            <a:solidFill>
              <a:srgbClr val="2A65B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91440" rIns="0" bIns="137160" rtlCol="0" anchor="ctr" anchorCtr="0">
            <a:no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3600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cs typeface="Cambria"/>
              </a:rPr>
              <a:t>Měřítka</a:t>
            </a:r>
            <a:r>
              <a:rPr lang="en-US" sz="36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cs typeface="Cambria"/>
              </a:rPr>
              <a:t> </a:t>
            </a:r>
            <a:r>
              <a:rPr lang="en-US" sz="36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cs typeface="Cambria"/>
              </a:rPr>
              <a:t>…</a:t>
            </a:r>
            <a:endParaRPr lang="en-US" sz="36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/>
              <a:cs typeface="Cambria"/>
            </a:endParaRPr>
          </a:p>
        </p:txBody>
      </p:sp>
      <p:sp>
        <p:nvSpPr>
          <p:cNvPr id="55" name="Bevel 54"/>
          <p:cNvSpPr/>
          <p:nvPr/>
        </p:nvSpPr>
        <p:spPr>
          <a:xfrm>
            <a:off x="1337733" y="3196619"/>
            <a:ext cx="5029200" cy="822960"/>
          </a:xfrm>
          <a:prstGeom prst="bevel">
            <a:avLst>
              <a:gd name="adj" fmla="val 5334"/>
            </a:avLst>
          </a:prstGeom>
          <a:solidFill>
            <a:schemeClr val="accent5"/>
          </a:solidFill>
          <a:ln>
            <a:solidFill>
              <a:srgbClr val="2A65B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91440" rIns="0" bIns="137160" rtlCol="0" anchor="ctr" anchorCtr="0">
            <a:no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3600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cs typeface="Cambria"/>
              </a:rPr>
              <a:t>Datový</a:t>
            </a:r>
            <a:r>
              <a:rPr lang="en-US" sz="36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cs typeface="Cambria"/>
              </a:rPr>
              <a:t> </a:t>
            </a:r>
            <a:r>
              <a:rPr lang="en-US" sz="3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cs typeface="Cambria"/>
              </a:rPr>
              <a:t>m</a:t>
            </a:r>
            <a:r>
              <a:rPr lang="en-US" sz="36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cs typeface="Cambria"/>
              </a:rPr>
              <a:t>odel</a:t>
            </a:r>
            <a:endParaRPr lang="en-US" sz="36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/>
              <a:cs typeface="Cambria"/>
            </a:endParaRPr>
          </a:p>
        </p:txBody>
      </p:sp>
      <p:sp>
        <p:nvSpPr>
          <p:cNvPr id="56" name="Bevel 55"/>
          <p:cNvSpPr/>
          <p:nvPr/>
        </p:nvSpPr>
        <p:spPr>
          <a:xfrm>
            <a:off x="1337733" y="4057397"/>
            <a:ext cx="5943600" cy="822960"/>
          </a:xfrm>
          <a:prstGeom prst="bevel">
            <a:avLst>
              <a:gd name="adj" fmla="val 5334"/>
            </a:avLst>
          </a:prstGeom>
          <a:solidFill>
            <a:schemeClr val="accent5"/>
          </a:solidFill>
          <a:ln>
            <a:solidFill>
              <a:srgbClr val="2A65B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91440" rIns="0" bIns="137160" rtlCol="0" anchor="ctr" anchorCtr="0">
            <a:no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36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cs typeface="Cambria"/>
              </a:rPr>
              <a:t>DeepSee</a:t>
            </a:r>
            <a:endParaRPr lang="en-US" sz="36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/>
              <a:cs typeface="Cambria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6083595" y="1475065"/>
            <a:ext cx="3068509" cy="4389325"/>
            <a:chOff x="6083595" y="1475065"/>
            <a:chExt cx="3068509" cy="4389325"/>
          </a:xfrm>
        </p:grpSpPr>
        <p:sp>
          <p:nvSpPr>
            <p:cNvPr id="54" name="Bevel 53"/>
            <p:cNvSpPr/>
            <p:nvPr/>
          </p:nvSpPr>
          <p:spPr>
            <a:xfrm>
              <a:off x="6869853" y="2335842"/>
              <a:ext cx="411480" cy="822960"/>
            </a:xfrm>
            <a:prstGeom prst="bevel">
              <a:avLst>
                <a:gd name="adj" fmla="val 8806"/>
              </a:avLst>
            </a:prstGeom>
            <a:solidFill>
              <a:schemeClr val="accent6"/>
            </a:solidFill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91440" rIns="0" bIns="137160" rtlCol="0" anchor="ctr" anchorCtr="0">
              <a:noAutofit/>
            </a:bodyPr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3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cs typeface="Cambria"/>
              </a:endParaRPr>
            </a:p>
          </p:txBody>
        </p:sp>
        <p:sp>
          <p:nvSpPr>
            <p:cNvPr id="61" name="Bevel 60"/>
            <p:cNvSpPr/>
            <p:nvPr/>
          </p:nvSpPr>
          <p:spPr>
            <a:xfrm>
              <a:off x="6869853" y="3196619"/>
              <a:ext cx="411480" cy="822960"/>
            </a:xfrm>
            <a:prstGeom prst="bevel">
              <a:avLst>
                <a:gd name="adj" fmla="val 8806"/>
              </a:avLst>
            </a:prstGeom>
            <a:solidFill>
              <a:schemeClr val="accent6"/>
            </a:solidFill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91440" rIns="0" bIns="137160" rtlCol="0" anchor="ctr" anchorCtr="0">
              <a:noAutofit/>
            </a:bodyPr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3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cs typeface="Cambria"/>
              </a:endParaRPr>
            </a:p>
          </p:txBody>
        </p:sp>
        <p:sp>
          <p:nvSpPr>
            <p:cNvPr id="67" name="Bevel 66"/>
            <p:cNvSpPr/>
            <p:nvPr/>
          </p:nvSpPr>
          <p:spPr>
            <a:xfrm>
              <a:off x="6869853" y="1475065"/>
              <a:ext cx="411480" cy="822960"/>
            </a:xfrm>
            <a:prstGeom prst="bevel">
              <a:avLst>
                <a:gd name="adj" fmla="val 8806"/>
              </a:avLst>
            </a:prstGeom>
            <a:solidFill>
              <a:schemeClr val="accent6"/>
            </a:solidFill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91440" rIns="0" bIns="137160" rtlCol="0" anchor="ctr" anchorCtr="0">
              <a:noAutofit/>
            </a:bodyPr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3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cs typeface="Cambria"/>
              </a:endParaRPr>
            </a:p>
          </p:txBody>
        </p:sp>
        <p:grpSp>
          <p:nvGrpSpPr>
            <p:cNvPr id="88" name="Group 87"/>
            <p:cNvGrpSpPr/>
            <p:nvPr/>
          </p:nvGrpSpPr>
          <p:grpSpPr>
            <a:xfrm>
              <a:off x="6083595" y="5300133"/>
              <a:ext cx="3068509" cy="564257"/>
              <a:chOff x="6421120" y="5300133"/>
              <a:chExt cx="3068509" cy="564257"/>
            </a:xfrm>
          </p:grpSpPr>
          <p:sp>
            <p:nvSpPr>
              <p:cNvPr id="81" name="Bevel 80"/>
              <p:cNvSpPr/>
              <p:nvPr/>
            </p:nvSpPr>
            <p:spPr>
              <a:xfrm>
                <a:off x="6421120" y="5376521"/>
                <a:ext cx="411480" cy="411480"/>
              </a:xfrm>
              <a:prstGeom prst="bevel">
                <a:avLst>
                  <a:gd name="adj" fmla="val 8806"/>
                </a:avLst>
              </a:prstGeom>
              <a:solidFill>
                <a:schemeClr val="accent6"/>
              </a:solidFill>
              <a:ln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91440" rIns="0" bIns="137160" rtlCol="0" anchor="ctr" anchorCtr="0">
                <a:noAutofit/>
              </a:bodyPr>
              <a:lstStyle/>
              <a:p>
                <a:pPr algn="ctr" defTabSz="4572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sz="3600" dirty="0">
                  <a:solidFill>
                    <a:prstClr val="white"/>
                  </a:solidFill>
                  <a:latin typeface="Cambria"/>
                  <a:cs typeface="Cambria"/>
                </a:endParaRPr>
              </a:p>
            </p:txBody>
          </p:sp>
          <p:sp>
            <p:nvSpPr>
              <p:cNvPr id="82" name="TextBox 81"/>
              <p:cNvSpPr txBox="1"/>
              <p:nvPr/>
            </p:nvSpPr>
            <p:spPr>
              <a:xfrm>
                <a:off x="6807885" y="5300133"/>
                <a:ext cx="2681744" cy="564257"/>
              </a:xfrm>
              <a:prstGeom prst="rect">
                <a:avLst/>
              </a:prstGeom>
            </p:spPr>
            <p:txBody>
              <a:bodyPr vert="horz" wrap="none" lIns="91440" tIns="45720" rIns="91440" bIns="45720" rtlCol="0">
                <a:spAutoFit/>
              </a:bodyPr>
              <a:lstStyle/>
              <a:p>
                <a:pPr fontAlgn="auto">
                  <a:lnSpc>
                    <a:spcPct val="95000"/>
                  </a:lnSpc>
                  <a:spcBef>
                    <a:spcPts val="1680"/>
                  </a:spcBef>
                  <a:spcAft>
                    <a:spcPts val="0"/>
                  </a:spcAft>
                  <a:buClr>
                    <a:srgbClr val="D50202"/>
                  </a:buClr>
                </a:pPr>
                <a:r>
                  <a:rPr lang="en-US" sz="3200" dirty="0" err="1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Cambria"/>
                    <a:ea typeface="+mn-ea"/>
                    <a:cs typeface="Cambria"/>
                  </a:rPr>
                  <a:t>Jiný</a:t>
                </a:r>
                <a:r>
                  <a:rPr lang="en-US" sz="320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Cambria"/>
                    <a:ea typeface="+mn-ea"/>
                    <a:cs typeface="Cambria"/>
                  </a:rPr>
                  <a:t> </a:t>
                </a:r>
                <a:r>
                  <a:rPr lang="en-US" sz="3200" dirty="0" err="1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Cambria"/>
                    <a:ea typeface="+mn-ea"/>
                    <a:cs typeface="Cambria"/>
                  </a:rPr>
                  <a:t>dodavatel</a:t>
                </a:r>
                <a:endParaRPr lang="en-US" sz="3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Cambria"/>
                  <a:ea typeface="+mn-ea"/>
                  <a:cs typeface="Cambria"/>
                </a:endParaRPr>
              </a:p>
            </p:txBody>
          </p:sp>
        </p:grpSp>
      </p:grpSp>
      <p:grpSp>
        <p:nvGrpSpPr>
          <p:cNvPr id="93" name="Group 92"/>
          <p:cNvGrpSpPr/>
          <p:nvPr/>
        </p:nvGrpSpPr>
        <p:grpSpPr>
          <a:xfrm>
            <a:off x="444795" y="1475065"/>
            <a:ext cx="6378491" cy="4389325"/>
            <a:chOff x="444795" y="1475065"/>
            <a:chExt cx="6378491" cy="4389325"/>
          </a:xfrm>
        </p:grpSpPr>
        <p:grpSp>
          <p:nvGrpSpPr>
            <p:cNvPr id="92" name="Group 91"/>
            <p:cNvGrpSpPr/>
            <p:nvPr/>
          </p:nvGrpSpPr>
          <p:grpSpPr>
            <a:xfrm>
              <a:off x="5495712" y="2335842"/>
              <a:ext cx="1327574" cy="822960"/>
              <a:chOff x="5495712" y="2335842"/>
              <a:chExt cx="1327574" cy="822960"/>
            </a:xfrm>
          </p:grpSpPr>
          <p:sp>
            <p:nvSpPr>
              <p:cNvPr id="48" name="Bevel 47"/>
              <p:cNvSpPr/>
              <p:nvPr/>
            </p:nvSpPr>
            <p:spPr>
              <a:xfrm>
                <a:off x="5495712" y="2335842"/>
                <a:ext cx="411480" cy="822960"/>
              </a:xfrm>
              <a:prstGeom prst="bevel">
                <a:avLst>
                  <a:gd name="adj" fmla="val 8806"/>
                </a:avLst>
              </a:prstGeom>
              <a:solidFill>
                <a:srgbClr val="FFE066"/>
              </a:solidFill>
              <a:ln>
                <a:solidFill>
                  <a:srgbClr val="2A65B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91440" rIns="0" bIns="137160" rtlCol="0" anchor="ctr" anchorCtr="0">
                <a:noAutofit/>
              </a:bodyPr>
              <a:lstStyle/>
              <a:p>
                <a:pPr algn="ctr" defTabSz="4572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sz="36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/>
                  <a:cs typeface="Cambria"/>
                </a:endParaRPr>
              </a:p>
            </p:txBody>
          </p:sp>
          <p:sp>
            <p:nvSpPr>
              <p:cNvPr id="49" name="Bevel 48"/>
              <p:cNvSpPr/>
              <p:nvPr/>
            </p:nvSpPr>
            <p:spPr>
              <a:xfrm>
                <a:off x="5953759" y="2335842"/>
                <a:ext cx="411480" cy="822960"/>
              </a:xfrm>
              <a:prstGeom prst="bevel">
                <a:avLst>
                  <a:gd name="adj" fmla="val 8806"/>
                </a:avLst>
              </a:prstGeom>
              <a:solidFill>
                <a:srgbClr val="FFE066"/>
              </a:solidFill>
              <a:ln>
                <a:solidFill>
                  <a:srgbClr val="2A65B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91440" rIns="0" bIns="137160" rtlCol="0" anchor="ctr" anchorCtr="0">
                <a:noAutofit/>
              </a:bodyPr>
              <a:lstStyle/>
              <a:p>
                <a:pPr algn="ctr" defTabSz="4572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sz="36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/>
                  <a:cs typeface="Cambria"/>
                </a:endParaRPr>
              </a:p>
            </p:txBody>
          </p:sp>
          <p:sp>
            <p:nvSpPr>
              <p:cNvPr id="50" name="Bevel 49"/>
              <p:cNvSpPr/>
              <p:nvPr/>
            </p:nvSpPr>
            <p:spPr>
              <a:xfrm>
                <a:off x="6411806" y="2335842"/>
                <a:ext cx="411480" cy="822960"/>
              </a:xfrm>
              <a:prstGeom prst="bevel">
                <a:avLst>
                  <a:gd name="adj" fmla="val 8806"/>
                </a:avLst>
              </a:prstGeom>
              <a:solidFill>
                <a:srgbClr val="FFE066"/>
              </a:solidFill>
              <a:ln>
                <a:solidFill>
                  <a:srgbClr val="2A65B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91440" rIns="0" bIns="137160" rtlCol="0" anchor="ctr" anchorCtr="0">
                <a:noAutofit/>
              </a:bodyPr>
              <a:lstStyle/>
              <a:p>
                <a:pPr algn="ctr" defTabSz="4572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sz="36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/>
                  <a:cs typeface="Cambria"/>
                </a:endParaRPr>
              </a:p>
            </p:txBody>
          </p:sp>
        </p:grpSp>
        <p:sp>
          <p:nvSpPr>
            <p:cNvPr id="60" name="Bevel 59"/>
            <p:cNvSpPr/>
            <p:nvPr/>
          </p:nvSpPr>
          <p:spPr>
            <a:xfrm>
              <a:off x="6411806" y="3196619"/>
              <a:ext cx="411480" cy="822960"/>
            </a:xfrm>
            <a:prstGeom prst="bevel">
              <a:avLst>
                <a:gd name="adj" fmla="val 8806"/>
              </a:avLst>
            </a:prstGeom>
            <a:solidFill>
              <a:srgbClr val="FFE066"/>
            </a:solidFill>
            <a:ln>
              <a:solidFill>
                <a:srgbClr val="2A65B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91440" rIns="0" bIns="137160" rtlCol="0" anchor="ctr" anchorCtr="0">
              <a:noAutofit/>
            </a:bodyPr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</a:pPr>
              <a:endParaRPr lang="en-US" sz="3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cs typeface="Cambria"/>
              </a:endParaRPr>
            </a:p>
          </p:txBody>
        </p:sp>
        <p:grpSp>
          <p:nvGrpSpPr>
            <p:cNvPr id="91" name="Group 90"/>
            <p:cNvGrpSpPr/>
            <p:nvPr/>
          </p:nvGrpSpPr>
          <p:grpSpPr>
            <a:xfrm>
              <a:off x="4579618" y="1475065"/>
              <a:ext cx="2243668" cy="822960"/>
              <a:chOff x="4579618" y="1475065"/>
              <a:chExt cx="2243668" cy="822960"/>
            </a:xfrm>
          </p:grpSpPr>
          <p:sp>
            <p:nvSpPr>
              <p:cNvPr id="46" name="Bevel 45"/>
              <p:cNvSpPr/>
              <p:nvPr/>
            </p:nvSpPr>
            <p:spPr>
              <a:xfrm>
                <a:off x="4579618" y="1475065"/>
                <a:ext cx="411480" cy="822960"/>
              </a:xfrm>
              <a:prstGeom prst="bevel">
                <a:avLst>
                  <a:gd name="adj" fmla="val 8806"/>
                </a:avLst>
              </a:prstGeom>
              <a:solidFill>
                <a:srgbClr val="FFE066"/>
              </a:solidFill>
              <a:ln>
                <a:solidFill>
                  <a:srgbClr val="2A65B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91440" rIns="0" bIns="137160" rtlCol="0" anchor="ctr" anchorCtr="0">
                <a:noAutofit/>
              </a:bodyPr>
              <a:lstStyle/>
              <a:p>
                <a:pPr algn="ctr" defTabSz="4572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sz="36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/>
                  <a:cs typeface="Cambria"/>
                </a:endParaRPr>
              </a:p>
            </p:txBody>
          </p:sp>
          <p:sp>
            <p:nvSpPr>
              <p:cNvPr id="62" name="Bevel 61"/>
              <p:cNvSpPr/>
              <p:nvPr/>
            </p:nvSpPr>
            <p:spPr>
              <a:xfrm>
                <a:off x="5037665" y="1475065"/>
                <a:ext cx="411480" cy="822960"/>
              </a:xfrm>
              <a:prstGeom prst="bevel">
                <a:avLst>
                  <a:gd name="adj" fmla="val 8806"/>
                </a:avLst>
              </a:prstGeom>
              <a:solidFill>
                <a:srgbClr val="FFE066"/>
              </a:solidFill>
              <a:ln>
                <a:solidFill>
                  <a:srgbClr val="2A65B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91440" rIns="0" bIns="137160" rtlCol="0" anchor="ctr" anchorCtr="0">
                <a:noAutofit/>
              </a:bodyPr>
              <a:lstStyle/>
              <a:p>
                <a:pPr algn="ctr" defTabSz="4572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sz="36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/>
                  <a:cs typeface="Cambria"/>
                </a:endParaRPr>
              </a:p>
            </p:txBody>
          </p:sp>
          <p:sp>
            <p:nvSpPr>
              <p:cNvPr id="64" name="Bevel 63"/>
              <p:cNvSpPr/>
              <p:nvPr/>
            </p:nvSpPr>
            <p:spPr>
              <a:xfrm>
                <a:off x="5495712" y="1475065"/>
                <a:ext cx="411480" cy="822960"/>
              </a:xfrm>
              <a:prstGeom prst="bevel">
                <a:avLst>
                  <a:gd name="adj" fmla="val 8806"/>
                </a:avLst>
              </a:prstGeom>
              <a:solidFill>
                <a:srgbClr val="FFE066"/>
              </a:solidFill>
              <a:ln>
                <a:solidFill>
                  <a:srgbClr val="2A65B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91440" rIns="0" bIns="137160" rtlCol="0" anchor="ctr" anchorCtr="0">
                <a:noAutofit/>
              </a:bodyPr>
              <a:lstStyle/>
              <a:p>
                <a:pPr algn="ctr" defTabSz="4572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sz="36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/>
                  <a:cs typeface="Cambria"/>
                </a:endParaRPr>
              </a:p>
            </p:txBody>
          </p:sp>
          <p:sp>
            <p:nvSpPr>
              <p:cNvPr id="65" name="Bevel 64"/>
              <p:cNvSpPr/>
              <p:nvPr/>
            </p:nvSpPr>
            <p:spPr>
              <a:xfrm>
                <a:off x="5953759" y="1475065"/>
                <a:ext cx="411480" cy="822960"/>
              </a:xfrm>
              <a:prstGeom prst="bevel">
                <a:avLst>
                  <a:gd name="adj" fmla="val 8806"/>
                </a:avLst>
              </a:prstGeom>
              <a:solidFill>
                <a:srgbClr val="FFE066"/>
              </a:solidFill>
              <a:ln>
                <a:solidFill>
                  <a:srgbClr val="2A65B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91440" rIns="0" bIns="137160" rtlCol="0" anchor="ctr" anchorCtr="0">
                <a:noAutofit/>
              </a:bodyPr>
              <a:lstStyle/>
              <a:p>
                <a:pPr algn="ctr" defTabSz="4572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sz="36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/>
                  <a:cs typeface="Cambria"/>
                </a:endParaRPr>
              </a:p>
            </p:txBody>
          </p:sp>
          <p:sp>
            <p:nvSpPr>
              <p:cNvPr id="66" name="Bevel 65"/>
              <p:cNvSpPr/>
              <p:nvPr/>
            </p:nvSpPr>
            <p:spPr>
              <a:xfrm>
                <a:off x="6411806" y="1475065"/>
                <a:ext cx="411480" cy="822960"/>
              </a:xfrm>
              <a:prstGeom prst="bevel">
                <a:avLst>
                  <a:gd name="adj" fmla="val 8806"/>
                </a:avLst>
              </a:prstGeom>
              <a:solidFill>
                <a:srgbClr val="FFE066"/>
              </a:solidFill>
              <a:ln>
                <a:solidFill>
                  <a:srgbClr val="2A65B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91440" rIns="0" bIns="137160" rtlCol="0" anchor="ctr" anchorCtr="0">
                <a:noAutofit/>
              </a:bodyPr>
              <a:lstStyle/>
              <a:p>
                <a:pPr algn="ctr" defTabSz="4572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sz="36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/>
                  <a:cs typeface="Cambria"/>
                </a:endParaRPr>
              </a:p>
            </p:txBody>
          </p:sp>
        </p:grpSp>
        <p:grpSp>
          <p:nvGrpSpPr>
            <p:cNvPr id="86" name="Group 85"/>
            <p:cNvGrpSpPr/>
            <p:nvPr/>
          </p:nvGrpSpPr>
          <p:grpSpPr>
            <a:xfrm>
              <a:off x="444795" y="5300133"/>
              <a:ext cx="2866130" cy="564257"/>
              <a:chOff x="1019387" y="5300133"/>
              <a:chExt cx="2866130" cy="564257"/>
            </a:xfrm>
          </p:grpSpPr>
          <p:sp>
            <p:nvSpPr>
              <p:cNvPr id="77" name="Bevel 76"/>
              <p:cNvSpPr/>
              <p:nvPr/>
            </p:nvSpPr>
            <p:spPr>
              <a:xfrm>
                <a:off x="1019387" y="5376521"/>
                <a:ext cx="411480" cy="411480"/>
              </a:xfrm>
              <a:prstGeom prst="bevel">
                <a:avLst>
                  <a:gd name="adj" fmla="val 8806"/>
                </a:avLst>
              </a:prstGeom>
              <a:solidFill>
                <a:schemeClr val="accent5"/>
              </a:solidFill>
              <a:ln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91440" rIns="0" bIns="137160" rtlCol="0" anchor="ctr" anchorCtr="0">
                <a:noAutofit/>
              </a:bodyPr>
              <a:lstStyle/>
              <a:p>
                <a:pPr algn="ctr" defTabSz="4572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sz="3600" dirty="0">
                  <a:solidFill>
                    <a:prstClr val="white"/>
                  </a:solidFill>
                  <a:latin typeface="Cambria"/>
                  <a:cs typeface="Cambria"/>
                </a:endParaRPr>
              </a:p>
            </p:txBody>
          </p:sp>
          <p:sp>
            <p:nvSpPr>
              <p:cNvPr id="78" name="TextBox 77"/>
              <p:cNvSpPr txBox="1"/>
              <p:nvPr/>
            </p:nvSpPr>
            <p:spPr>
              <a:xfrm>
                <a:off x="1406152" y="5300133"/>
                <a:ext cx="2479365" cy="564257"/>
              </a:xfrm>
              <a:prstGeom prst="rect">
                <a:avLst/>
              </a:prstGeom>
            </p:spPr>
            <p:txBody>
              <a:bodyPr vert="horz" wrap="none" lIns="91440" tIns="45720" rIns="91440" bIns="45720" rtlCol="0">
                <a:spAutoFit/>
              </a:bodyPr>
              <a:lstStyle/>
              <a:p>
                <a:pPr fontAlgn="auto">
                  <a:lnSpc>
                    <a:spcPct val="95000"/>
                  </a:lnSpc>
                  <a:spcBef>
                    <a:spcPts val="1680"/>
                  </a:spcBef>
                  <a:spcAft>
                    <a:spcPts val="0"/>
                  </a:spcAft>
                  <a:buClr>
                    <a:srgbClr val="D50202"/>
                  </a:buClr>
                </a:pPr>
                <a:r>
                  <a:rPr lang="en-US" sz="320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Cambria"/>
                    <a:ea typeface="+mn-ea"/>
                    <a:cs typeface="Cambria"/>
                  </a:rPr>
                  <a:t>InterSystems</a:t>
                </a:r>
              </a:p>
            </p:txBody>
          </p:sp>
        </p:grpSp>
        <p:grpSp>
          <p:nvGrpSpPr>
            <p:cNvPr id="87" name="Group 86"/>
            <p:cNvGrpSpPr/>
            <p:nvPr/>
          </p:nvGrpSpPr>
          <p:grpSpPr>
            <a:xfrm>
              <a:off x="3563956" y="5300133"/>
              <a:ext cx="2174434" cy="564257"/>
              <a:chOff x="4020015" y="5300133"/>
              <a:chExt cx="2174434" cy="564257"/>
            </a:xfrm>
          </p:grpSpPr>
          <p:sp>
            <p:nvSpPr>
              <p:cNvPr id="84" name="Bevel 83"/>
              <p:cNvSpPr/>
              <p:nvPr/>
            </p:nvSpPr>
            <p:spPr>
              <a:xfrm>
                <a:off x="4020015" y="5376521"/>
                <a:ext cx="411480" cy="411480"/>
              </a:xfrm>
              <a:prstGeom prst="bevel">
                <a:avLst>
                  <a:gd name="adj" fmla="val 8806"/>
                </a:avLst>
              </a:prstGeom>
              <a:solidFill>
                <a:schemeClr val="accent4"/>
              </a:solidFill>
              <a:ln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91440" rIns="0" bIns="137160" rtlCol="0" anchor="ctr" anchorCtr="0">
                <a:noAutofit/>
              </a:bodyPr>
              <a:lstStyle/>
              <a:p>
                <a:pPr algn="ctr" defTabSz="457200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 sz="3600" dirty="0">
                  <a:solidFill>
                    <a:prstClr val="white"/>
                  </a:solidFill>
                  <a:latin typeface="Cambria"/>
                  <a:cs typeface="Cambria"/>
                </a:endParaRPr>
              </a:p>
            </p:txBody>
          </p:sp>
          <p:sp>
            <p:nvSpPr>
              <p:cNvPr id="85" name="TextBox 84"/>
              <p:cNvSpPr txBox="1"/>
              <p:nvPr/>
            </p:nvSpPr>
            <p:spPr>
              <a:xfrm>
                <a:off x="4406780" y="5300133"/>
                <a:ext cx="1787669" cy="564257"/>
              </a:xfrm>
              <a:prstGeom prst="rect">
                <a:avLst/>
              </a:prstGeom>
            </p:spPr>
            <p:txBody>
              <a:bodyPr vert="horz" wrap="none" lIns="91440" tIns="45720" rIns="91440" bIns="45720" rtlCol="0">
                <a:spAutoFit/>
              </a:bodyPr>
              <a:lstStyle/>
              <a:p>
                <a:pPr fontAlgn="auto">
                  <a:lnSpc>
                    <a:spcPct val="95000"/>
                  </a:lnSpc>
                  <a:spcBef>
                    <a:spcPts val="1680"/>
                  </a:spcBef>
                  <a:spcAft>
                    <a:spcPts val="0"/>
                  </a:spcAft>
                  <a:buClr>
                    <a:srgbClr val="D50202"/>
                  </a:buClr>
                </a:pPr>
                <a:r>
                  <a:rPr lang="en-US" sz="3200" dirty="0" err="1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Cambria"/>
                    <a:ea typeface="+mn-ea"/>
                    <a:cs typeface="Cambria"/>
                  </a:rPr>
                  <a:t>Zákazník</a:t>
                </a:r>
                <a:endParaRPr lang="en-US" sz="32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Cambria"/>
                  <a:ea typeface="+mn-ea"/>
                  <a:cs typeface="Cambri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616009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5" grpId="0" animBg="1"/>
      <p:bldP spid="5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HealthShare Active Analytics</a:t>
            </a:r>
            <a:endParaRPr lang="en-US" dirty="0"/>
          </a:p>
        </p:txBody>
      </p:sp>
      <p:sp>
        <p:nvSpPr>
          <p:cNvPr id="9" name="Oval 8"/>
          <p:cNvSpPr/>
          <p:nvPr/>
        </p:nvSpPr>
        <p:spPr bwMode="auto">
          <a:xfrm>
            <a:off x="1761066" y="2319867"/>
            <a:ext cx="2514600" cy="2514600"/>
          </a:xfrm>
          <a:prstGeom prst="ellipse">
            <a:avLst/>
          </a:prstGeom>
          <a:solidFill>
            <a:srgbClr val="4BACC6"/>
          </a:solidFill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 vert="horz" wrap="none" lIns="91440" tIns="91440" rIns="91440" bIns="228600" numCol="1" rtlCol="0" anchor="ctr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85000"/>
              </a:lnSpc>
            </a:pPr>
            <a:r>
              <a: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ea typeface="+mn-ea"/>
                <a:cs typeface="Cambria"/>
              </a:rPr>
              <a:t>Active</a:t>
            </a:r>
            <a:br>
              <a: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ea typeface="+mn-ea"/>
                <a:cs typeface="Cambria"/>
              </a:rPr>
            </a:br>
            <a:r>
              <a: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ea typeface="+mn-ea"/>
                <a:cs typeface="Cambria"/>
              </a:rPr>
              <a:t>Analytics</a:t>
            </a:r>
          </a:p>
        </p:txBody>
      </p:sp>
      <p:sp>
        <p:nvSpPr>
          <p:cNvPr id="6" name="Oval 5"/>
          <p:cNvSpPr/>
          <p:nvPr/>
        </p:nvSpPr>
        <p:spPr bwMode="auto">
          <a:xfrm>
            <a:off x="283633" y="842434"/>
            <a:ext cx="2514600" cy="2514600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80000"/>
                </a:schemeClr>
              </a:gs>
              <a:gs pos="100000">
                <a:srgbClr val="FFFFFF">
                  <a:alpha val="56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solidFill>
              <a:srgbClr val="D50202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 vert="horz" wrap="none" lIns="91440" tIns="91440" rIns="91440" bIns="457200" numCol="1" rtlCol="0" anchor="ctr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85000"/>
              </a:lnSpc>
            </a:pPr>
            <a:endParaRPr lang="en-US" sz="32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/>
              <a:ea typeface="+mn-ea"/>
              <a:cs typeface="Cambria"/>
            </a:endParaRPr>
          </a:p>
          <a:p>
            <a:pPr algn="ctr">
              <a:lnSpc>
                <a:spcPct val="85000"/>
              </a:lnSpc>
            </a:pPr>
            <a:r>
              <a:rPr lang="en-US" sz="3200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ea typeface="+mn-ea"/>
                <a:cs typeface="Cambria"/>
              </a:rPr>
              <a:t>Bohatý</a:t>
            </a:r>
            <a:r>
              <a: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ea typeface="+mn-ea"/>
                <a:cs typeface="Cambria"/>
              </a:rPr>
              <a:t> </a:t>
            </a:r>
          </a:p>
          <a:p>
            <a:pPr algn="ctr">
              <a:lnSpc>
                <a:spcPct val="85000"/>
              </a:lnSpc>
            </a:pPr>
            <a:r>
              <a:rPr lang="en-US" sz="3200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ea typeface="+mn-ea"/>
                <a:cs typeface="Cambria"/>
              </a:rPr>
              <a:t>datový</a:t>
            </a:r>
            <a:r>
              <a: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ea typeface="+mn-ea"/>
                <a:cs typeface="Cambria"/>
              </a:rPr>
              <a:t> </a:t>
            </a:r>
          </a:p>
          <a:p>
            <a:pPr algn="ctr">
              <a:lnSpc>
                <a:spcPct val="85000"/>
              </a:lnSpc>
            </a:pPr>
            <a:r>
              <a: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ea typeface="+mn-ea"/>
                <a:cs typeface="Cambria"/>
              </a:rPr>
              <a:t>model</a:t>
            </a:r>
          </a:p>
          <a:p>
            <a:pPr algn="ctr">
              <a:lnSpc>
                <a:spcPct val="85000"/>
              </a:lnSpc>
            </a:pPr>
            <a:endParaRPr lang="en-US" sz="32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/>
              <a:ea typeface="+mn-ea"/>
              <a:cs typeface="Cambria"/>
            </a:endParaRPr>
          </a:p>
        </p:txBody>
      </p:sp>
      <p:sp>
        <p:nvSpPr>
          <p:cNvPr id="5" name="Oval 4"/>
          <p:cNvSpPr/>
          <p:nvPr/>
        </p:nvSpPr>
        <p:spPr bwMode="auto">
          <a:xfrm>
            <a:off x="283633" y="3797300"/>
            <a:ext cx="2514600" cy="2514600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80000"/>
                </a:schemeClr>
              </a:gs>
              <a:gs pos="100000">
                <a:srgbClr val="FFFFFF">
                  <a:alpha val="56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 vert="horz" wrap="none" lIns="91440" tIns="457200" rIns="91440" bIns="457200" numCol="1" rtlCol="0" anchor="ctr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85000"/>
              </a:lnSpc>
            </a:pPr>
            <a:r>
              <a:rPr lang="en-US" sz="3200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ea typeface="+mn-ea"/>
                <a:cs typeface="Cambria"/>
              </a:rPr>
              <a:t>Agregace</a:t>
            </a:r>
            <a:r>
              <a: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ea typeface="+mn-ea"/>
                <a:cs typeface="Cambria"/>
              </a:rPr>
              <a:t/>
            </a:r>
            <a:br>
              <a: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ea typeface="+mn-ea"/>
                <a:cs typeface="Cambria"/>
              </a:rPr>
            </a:br>
            <a:r>
              <a:rPr lang="en-US" sz="3200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ea typeface="+mn-ea"/>
                <a:cs typeface="Cambria"/>
              </a:rPr>
              <a:t>dat</a:t>
            </a:r>
            <a:endParaRPr lang="en-US" sz="32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/>
              <a:ea typeface="+mn-ea"/>
              <a:cs typeface="Cambria"/>
            </a:endParaRPr>
          </a:p>
        </p:txBody>
      </p:sp>
      <p:sp>
        <p:nvSpPr>
          <p:cNvPr id="7" name="Oval 6"/>
          <p:cNvSpPr/>
          <p:nvPr/>
        </p:nvSpPr>
        <p:spPr bwMode="auto">
          <a:xfrm>
            <a:off x="3238499" y="3797300"/>
            <a:ext cx="2514600" cy="2514600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80000"/>
                </a:schemeClr>
              </a:gs>
              <a:gs pos="100000">
                <a:srgbClr val="FFFFFF">
                  <a:alpha val="56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 vert="horz" wrap="none" lIns="91440" tIns="457200" rIns="91440" bIns="457200" numCol="1" rtlCol="0" anchor="ctr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85000"/>
              </a:lnSpc>
            </a:pPr>
            <a:r>
              <a:rPr lang="en-US" sz="3200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ea typeface="+mn-ea"/>
                <a:cs typeface="Cambria"/>
              </a:rPr>
              <a:t>Řízení</a:t>
            </a:r>
            <a:r>
              <a: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ea typeface="+mn-ea"/>
                <a:cs typeface="Cambria"/>
              </a:rPr>
              <a:t/>
            </a:r>
            <a:br>
              <a: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ea typeface="+mn-ea"/>
                <a:cs typeface="Cambria"/>
              </a:rPr>
            </a:br>
            <a:r>
              <a:rPr lang="en-US" sz="3200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ea typeface="+mn-ea"/>
                <a:cs typeface="Cambria"/>
              </a:rPr>
              <a:t>akcí</a:t>
            </a:r>
            <a:endParaRPr lang="en-US" sz="32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/>
              <a:ea typeface="+mn-ea"/>
              <a:cs typeface="Cambria"/>
            </a:endParaRPr>
          </a:p>
        </p:txBody>
      </p:sp>
      <p:sp>
        <p:nvSpPr>
          <p:cNvPr id="8" name="Oval 7"/>
          <p:cNvSpPr/>
          <p:nvPr/>
        </p:nvSpPr>
        <p:spPr bwMode="auto">
          <a:xfrm>
            <a:off x="3238499" y="842434"/>
            <a:ext cx="2514600" cy="2514600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80000"/>
                </a:schemeClr>
              </a:gs>
              <a:gs pos="100000">
                <a:srgbClr val="FFFFFF">
                  <a:alpha val="56000"/>
                </a:srgbClr>
              </a:gs>
            </a:gsLst>
            <a:path path="circle">
              <a:fillToRect l="50000" t="50000" r="50000" b="50000"/>
            </a:path>
            <a:tileRect/>
          </a:gradFill>
          <a:ln w="9525" cap="flat" cmpd="sng" algn="ctr">
            <a:solidFill>
              <a:srgbClr val="D50202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 vert="horz" wrap="none" lIns="91440" tIns="91440" rIns="91440" bIns="457200" numCol="1" rtlCol="0" anchor="ctr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85000"/>
              </a:lnSpc>
            </a:pPr>
            <a:r>
              <a:rPr lang="en-US" sz="3200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ea typeface="+mn-ea"/>
                <a:cs typeface="Cambria"/>
              </a:rPr>
              <a:t>Analytický</a:t>
            </a:r>
            <a:r>
              <a: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ea typeface="+mn-ea"/>
                <a:cs typeface="Cambria"/>
              </a:rPr>
              <a:t/>
            </a:r>
            <a:br>
              <a: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ea typeface="+mn-ea"/>
                <a:cs typeface="Cambria"/>
              </a:rPr>
            </a:br>
            <a:r>
              <a:rPr lang="en-US" sz="3200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ea typeface="+mn-ea"/>
                <a:cs typeface="Cambria"/>
              </a:rPr>
              <a:t>stroj</a:t>
            </a:r>
            <a:endParaRPr lang="en-US" sz="32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/>
              <a:ea typeface="+mn-ea"/>
              <a:cs typeface="Cambria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5861428" y="1557867"/>
            <a:ext cx="3172413" cy="4157133"/>
            <a:chOff x="6110043" y="1794934"/>
            <a:chExt cx="3172413" cy="3263331"/>
          </a:xfrm>
        </p:grpSpPr>
        <p:sp>
          <p:nvSpPr>
            <p:cNvPr id="13" name="TextBox 12"/>
            <p:cNvSpPr txBox="1"/>
            <p:nvPr/>
          </p:nvSpPr>
          <p:spPr>
            <a:xfrm>
              <a:off x="6110043" y="1794934"/>
              <a:ext cx="3172413" cy="1440394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/>
            <a:p>
              <a:pPr algn="ctr" fontAlgn="auto">
                <a:lnSpc>
                  <a:spcPct val="80000"/>
                </a:lnSpc>
                <a:spcBef>
                  <a:spcPts val="1680"/>
                </a:spcBef>
                <a:spcAft>
                  <a:spcPts val="0"/>
                </a:spcAft>
                <a:buClr>
                  <a:srgbClr val="D50202"/>
                </a:buClr>
              </a:pPr>
              <a:r>
                <a:rPr lang="en-US" sz="3600" dirty="0" err="1" smtClean="0">
                  <a:solidFill>
                    <a:prstClr val="black">
                      <a:lumMod val="85000"/>
                      <a:lumOff val="1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/>
                  <a:ea typeface="+mn-ea"/>
                  <a:cs typeface="Cambria"/>
                </a:rPr>
                <a:t>Přesný</a:t>
              </a:r>
              <a:r>
                <a:rPr lang="en-US" sz="36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/>
                  <a:ea typeface="+mn-ea"/>
                  <a:cs typeface="Cambria"/>
                </a:rPr>
                <a:t/>
              </a:r>
              <a:br>
                <a:rPr lang="en-US" sz="36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/>
                  <a:ea typeface="+mn-ea"/>
                  <a:cs typeface="Cambria"/>
                </a:rPr>
              </a:br>
              <a:r>
                <a:rPr lang="en-US" sz="3600" dirty="0" err="1" smtClean="0">
                  <a:solidFill>
                    <a:prstClr val="black">
                      <a:lumMod val="85000"/>
                      <a:lumOff val="1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/>
                  <a:ea typeface="+mn-ea"/>
                  <a:cs typeface="Cambria"/>
                </a:rPr>
                <a:t>přístup</a:t>
              </a:r>
              <a:r>
                <a:rPr lang="en-US" sz="36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/>
                  <a:ea typeface="+mn-ea"/>
                  <a:cs typeface="Cambria"/>
                </a:rPr>
                <a:t> </a:t>
              </a:r>
              <a:r>
                <a:rPr lang="en-US" sz="36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/>
                  <a:ea typeface="+mn-ea"/>
                  <a:cs typeface="Cambria"/>
                </a:rPr>
                <a:t/>
              </a:r>
              <a:br>
                <a:rPr lang="en-US" sz="36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/>
                  <a:ea typeface="+mn-ea"/>
                  <a:cs typeface="Cambria"/>
                </a:rPr>
              </a:br>
              <a:r>
                <a:rPr lang="en-US" sz="3600" dirty="0" err="1" smtClean="0">
                  <a:solidFill>
                    <a:prstClr val="black">
                      <a:lumMod val="85000"/>
                      <a:lumOff val="1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/>
                  <a:ea typeface="+mn-ea"/>
                  <a:cs typeface="Cambria"/>
                </a:rPr>
                <a:t>ke</a:t>
              </a:r>
              <a:r>
                <a:rPr lang="en-US" sz="36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/>
                  <a:ea typeface="+mn-ea"/>
                  <a:cs typeface="Cambria"/>
                </a:rPr>
                <a:t> </a:t>
              </a:r>
              <a:r>
                <a:rPr lang="en-US" sz="3600" dirty="0" err="1" smtClean="0">
                  <a:solidFill>
                    <a:prstClr val="black">
                      <a:lumMod val="85000"/>
                      <a:lumOff val="1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/>
                  <a:ea typeface="+mn-ea"/>
                  <a:cs typeface="Cambria"/>
                </a:rPr>
                <a:t>všem</a:t>
              </a:r>
              <a:r>
                <a:rPr lang="en-US" sz="36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/>
                  <a:ea typeface="+mn-ea"/>
                  <a:cs typeface="Cambria"/>
                </a:rPr>
                <a:t> </a:t>
              </a:r>
              <a:r>
                <a:rPr lang="en-US" sz="3600" dirty="0" err="1" smtClean="0">
                  <a:solidFill>
                    <a:prstClr val="black">
                      <a:lumMod val="85000"/>
                      <a:lumOff val="1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/>
                  <a:ea typeface="+mn-ea"/>
                  <a:cs typeface="Cambria"/>
                </a:rPr>
                <a:t>datům</a:t>
              </a:r>
              <a:endParaRPr lang="en-US" sz="3600" dirty="0" smtClean="0"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ea typeface="+mn-ea"/>
                <a:cs typeface="Cambria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326336" y="3371199"/>
              <a:ext cx="2739828" cy="1212640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/>
            <a:p>
              <a:pPr algn="ctr" fontAlgn="auto">
                <a:lnSpc>
                  <a:spcPct val="80000"/>
                </a:lnSpc>
                <a:spcBef>
                  <a:spcPts val="1680"/>
                </a:spcBef>
                <a:spcAft>
                  <a:spcPts val="0"/>
                </a:spcAft>
                <a:buClr>
                  <a:srgbClr val="D50202"/>
                </a:buClr>
              </a:pPr>
              <a:r>
                <a:rPr lang="en-US" sz="3600" dirty="0" err="1" smtClean="0">
                  <a:solidFill>
                    <a:prstClr val="black">
                      <a:lumMod val="85000"/>
                      <a:lumOff val="1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/>
                  <a:ea typeface="+mn-ea"/>
                  <a:cs typeface="Cambria"/>
                </a:rPr>
                <a:t>Schopnost</a:t>
              </a:r>
              <a:r>
                <a:rPr lang="en-US" sz="36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/>
                  <a:ea typeface="+mn-ea"/>
                  <a:cs typeface="Cambria"/>
                </a:rPr>
                <a:t> </a:t>
              </a:r>
              <a:endParaRPr lang="en-US" sz="3600" dirty="0"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ea typeface="+mn-ea"/>
                <a:cs typeface="Cambria"/>
              </a:endParaRPr>
            </a:p>
            <a:p>
              <a:pPr algn="ctr" fontAlgn="auto">
                <a:lnSpc>
                  <a:spcPct val="80000"/>
                </a:lnSpc>
                <a:spcBef>
                  <a:spcPts val="1680"/>
                </a:spcBef>
                <a:spcAft>
                  <a:spcPts val="0"/>
                </a:spcAft>
                <a:buClr>
                  <a:srgbClr val="D50202"/>
                </a:buClr>
              </a:pPr>
              <a:r>
                <a:rPr lang="en-US" sz="3600" dirty="0" err="1" smtClean="0">
                  <a:solidFill>
                    <a:prstClr val="black">
                      <a:lumMod val="85000"/>
                      <a:lumOff val="1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/>
                  <a:ea typeface="+mn-ea"/>
                  <a:cs typeface="Cambria"/>
                </a:rPr>
                <a:t>ovllivnit</a:t>
              </a:r>
              <a:r>
                <a:rPr lang="en-US" sz="36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/>
                  <a:ea typeface="+mn-ea"/>
                  <a:cs typeface="Cambria"/>
                </a:rPr>
                <a:t> </a:t>
              </a:r>
              <a:r>
                <a:rPr lang="en-US" sz="3600" dirty="0" err="1" smtClean="0">
                  <a:solidFill>
                    <a:prstClr val="black">
                      <a:lumMod val="85000"/>
                      <a:lumOff val="1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/>
                  <a:ea typeface="+mn-ea"/>
                  <a:cs typeface="Cambria"/>
                </a:rPr>
                <a:t>činy</a:t>
              </a:r>
              <a:r>
                <a:rPr lang="en-US" sz="36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/>
                  <a:ea typeface="+mn-ea"/>
                  <a:cs typeface="Cambria"/>
                </a:rPr>
                <a:t> </a:t>
              </a:r>
              <a:endParaRPr lang="en-US" sz="3600" dirty="0" smtClean="0"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ea typeface="+mn-ea"/>
                <a:cs typeface="Cambria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872645" y="4504267"/>
              <a:ext cx="1647206" cy="553998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/>
            <a:p>
              <a:pPr algn="ctr" fontAlgn="auto">
                <a:lnSpc>
                  <a:spcPct val="80000"/>
                </a:lnSpc>
                <a:spcBef>
                  <a:spcPts val="1680"/>
                </a:spcBef>
                <a:spcAft>
                  <a:spcPts val="0"/>
                </a:spcAft>
                <a:buClr>
                  <a:srgbClr val="D50202"/>
                </a:buClr>
              </a:pPr>
              <a:r>
                <a:rPr lang="en-US" sz="3600" dirty="0" err="1">
                  <a:solidFill>
                    <a:prstClr val="black">
                      <a:lumMod val="85000"/>
                      <a:lumOff val="1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/>
                  <a:ea typeface="+mn-ea"/>
                  <a:cs typeface="Cambria"/>
                </a:rPr>
                <a:t>P</a:t>
              </a:r>
              <a:r>
                <a:rPr lang="en-US" sz="3600" dirty="0" err="1" smtClean="0">
                  <a:solidFill>
                    <a:prstClr val="black">
                      <a:lumMod val="85000"/>
                      <a:lumOff val="15000"/>
                    </a:prst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/>
                  <a:ea typeface="+mn-ea"/>
                  <a:cs typeface="Cambria"/>
                </a:rPr>
                <a:t>růlom</a:t>
              </a:r>
              <a:endParaRPr lang="en-US" sz="3600" dirty="0" smtClean="0"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ea typeface="+mn-ea"/>
                <a:cs typeface="Cambria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>
              <a:off x="6121445" y="4418603"/>
              <a:ext cx="2912533" cy="1588"/>
            </a:xfrm>
            <a:prstGeom prst="line">
              <a:avLst/>
            </a:prstGeom>
            <a:ln>
              <a:solidFill>
                <a:schemeClr val="accent6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Plus 17"/>
            <p:cNvSpPr/>
            <p:nvPr/>
          </p:nvSpPr>
          <p:spPr bwMode="auto">
            <a:xfrm>
              <a:off x="6121445" y="3371199"/>
              <a:ext cx="321733" cy="321733"/>
            </a:xfrm>
            <a:prstGeom prst="mathPlus">
              <a:avLst/>
            </a:prstGeom>
            <a:solidFill>
              <a:schemeClr val="accent6"/>
            </a:solidFill>
            <a:ln w="9525" cap="flat" cmpd="sng" algn="ctr">
              <a:solidFill>
                <a:schemeClr val="accent6"/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dir="2700000">
                <a:srgbClr val="000000">
                  <a:alpha val="43000"/>
                </a:srgbClr>
              </a:outerShdw>
            </a:effectLst>
          </p:spPr>
          <p:txBody>
            <a:bodyPr vert="horz" wrap="square" lIns="91440" tIns="45720" rIns="91440" bIns="9144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sz="3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/>
                <a:ea typeface="+mn-ea"/>
                <a:cs typeface="Cambri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77977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ambria" pitchFamily="18" charset="0"/>
                <a:ea typeface="ヒラギノ角ゴ Pro W3"/>
              </a:rPr>
              <a:t>Active Analytics</a:t>
            </a:r>
          </a:p>
        </p:txBody>
      </p:sp>
      <p:sp>
        <p:nvSpPr>
          <p:cNvPr id="13" name="Rounded Rectangle 12"/>
          <p:cNvSpPr>
            <a:spLocks noChangeArrowheads="1"/>
          </p:cNvSpPr>
          <p:nvPr/>
        </p:nvSpPr>
        <p:spPr bwMode="auto">
          <a:xfrm>
            <a:off x="3752850" y="2628900"/>
            <a:ext cx="1019175" cy="50482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>
                <a:latin typeface="Cambria"/>
                <a:ea typeface="+mn-ea"/>
                <a:cs typeface="Cambria"/>
              </a:rPr>
              <a:t>Analytic Engine</a:t>
            </a:r>
          </a:p>
        </p:txBody>
      </p:sp>
      <p:sp>
        <p:nvSpPr>
          <p:cNvPr id="15" name="Rounded Rectangle 14"/>
          <p:cNvSpPr>
            <a:spLocks noChangeArrowheads="1"/>
          </p:cNvSpPr>
          <p:nvPr/>
        </p:nvSpPr>
        <p:spPr bwMode="auto">
          <a:xfrm>
            <a:off x="533400" y="2628900"/>
            <a:ext cx="1019175" cy="504825"/>
          </a:xfrm>
          <a:prstGeom prst="roundRect">
            <a:avLst>
              <a:gd name="adj" fmla="val 16667"/>
            </a:avLst>
          </a:prstGeom>
          <a:solidFill>
            <a:srgbClr val="7030A0"/>
          </a:solidFill>
          <a:ln w="9525">
            <a:noFill/>
            <a:round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sz="1200" dirty="0">
                <a:solidFill>
                  <a:schemeClr val="bg2"/>
                </a:solidFill>
                <a:latin typeface="Cambria"/>
                <a:ea typeface="+mn-ea"/>
                <a:cs typeface="Cambria"/>
              </a:rPr>
              <a:t>Financial Data</a:t>
            </a:r>
          </a:p>
        </p:txBody>
      </p:sp>
      <p:sp>
        <p:nvSpPr>
          <p:cNvPr id="16" name="Rounded Rectangle 15"/>
          <p:cNvSpPr>
            <a:spLocks noChangeArrowheads="1"/>
          </p:cNvSpPr>
          <p:nvPr/>
        </p:nvSpPr>
        <p:spPr bwMode="auto">
          <a:xfrm>
            <a:off x="3771900" y="3581400"/>
            <a:ext cx="1019175" cy="50482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400">
                <a:latin typeface="Cambria" pitchFamily="18" charset="0"/>
              </a:rPr>
              <a:t>Analytics </a:t>
            </a:r>
            <a:r>
              <a:rPr lang="en-US" altLang="en-US" sz="1400">
                <a:latin typeface="Cambria" pitchFamily="18" charset="0"/>
              </a:rPr>
              <a:t>“</a:t>
            </a:r>
            <a:r>
              <a:rPr lang="en-US" sz="1400">
                <a:latin typeface="Cambria" pitchFamily="18" charset="0"/>
              </a:rPr>
              <a:t>Plug-ins</a:t>
            </a:r>
            <a:r>
              <a:rPr lang="en-US" altLang="en-US" sz="1400">
                <a:latin typeface="Cambria" pitchFamily="18" charset="0"/>
              </a:rPr>
              <a:t>”</a:t>
            </a:r>
            <a:endParaRPr lang="en-US" sz="1400">
              <a:latin typeface="Cambria" pitchFamily="18" charset="0"/>
            </a:endParaRPr>
          </a:p>
        </p:txBody>
      </p:sp>
      <p:sp>
        <p:nvSpPr>
          <p:cNvPr id="17" name="Rounded Rectangle 16"/>
          <p:cNvSpPr>
            <a:spLocks noChangeArrowheads="1"/>
          </p:cNvSpPr>
          <p:nvPr/>
        </p:nvSpPr>
        <p:spPr bwMode="auto">
          <a:xfrm>
            <a:off x="533400" y="1666875"/>
            <a:ext cx="1019175" cy="504825"/>
          </a:xfrm>
          <a:prstGeom prst="roundRect">
            <a:avLst>
              <a:gd name="adj" fmla="val 16667"/>
            </a:avLst>
          </a:prstGeom>
          <a:solidFill>
            <a:srgbClr val="7030A0"/>
          </a:solidFill>
          <a:ln w="9525">
            <a:noFill/>
            <a:round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sz="1400" dirty="0">
                <a:solidFill>
                  <a:schemeClr val="bg2"/>
                </a:solidFill>
                <a:latin typeface="Cambria"/>
                <a:ea typeface="+mn-ea"/>
                <a:cs typeface="Cambria"/>
              </a:rPr>
              <a:t>Clinical Data</a:t>
            </a:r>
          </a:p>
        </p:txBody>
      </p:sp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5314950" y="1647825"/>
            <a:ext cx="1785938" cy="1292225"/>
            <a:chOff x="5219700" y="1590675"/>
            <a:chExt cx="1785940" cy="1292374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510213" y="1900274"/>
              <a:ext cx="1052513" cy="982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39700" dir="2700000" algn="tl" rotWithShape="0">
                <a:srgbClr val="333333">
                  <a:alpha val="64999"/>
                </a:srgbClr>
              </a:outerShdw>
            </a:effectLst>
          </p:spPr>
        </p:pic>
        <p:sp>
          <p:nvSpPr>
            <p:cNvPr id="6167" name="TextBox 20"/>
            <p:cNvSpPr txBox="1">
              <a:spLocks noChangeArrowheads="1"/>
            </p:cNvSpPr>
            <p:nvPr/>
          </p:nvSpPr>
          <p:spPr bwMode="auto">
            <a:xfrm>
              <a:off x="5219700" y="1590675"/>
              <a:ext cx="1785940" cy="292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300">
                  <a:latin typeface="Cambria" pitchFamily="18" charset="0"/>
                </a:rPr>
                <a:t>Dashboards &amp; Reports</a:t>
              </a:r>
            </a:p>
          </p:txBody>
        </p:sp>
      </p:grpSp>
      <p:sp>
        <p:nvSpPr>
          <p:cNvPr id="22" name="Rounded Rectangle 21"/>
          <p:cNvSpPr>
            <a:spLocks noChangeArrowheads="1"/>
          </p:cNvSpPr>
          <p:nvPr/>
        </p:nvSpPr>
        <p:spPr bwMode="auto">
          <a:xfrm>
            <a:off x="7458075" y="1695450"/>
            <a:ext cx="1019175" cy="50482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>
                <a:latin typeface="Cambria"/>
                <a:ea typeface="+mn-ea"/>
                <a:cs typeface="Cambria"/>
              </a:rPr>
              <a:t>Active Workflow</a:t>
            </a:r>
          </a:p>
        </p:txBody>
      </p:sp>
      <p:sp>
        <p:nvSpPr>
          <p:cNvPr id="23" name="Rounded Rectangle 22"/>
          <p:cNvSpPr>
            <a:spLocks noChangeArrowheads="1"/>
          </p:cNvSpPr>
          <p:nvPr/>
        </p:nvSpPr>
        <p:spPr bwMode="auto">
          <a:xfrm>
            <a:off x="2114550" y="1666875"/>
            <a:ext cx="1019175" cy="50482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>
                <a:latin typeface="Cambria"/>
                <a:ea typeface="+mn-ea"/>
                <a:cs typeface="Cambria"/>
              </a:rPr>
              <a:t>Composite </a:t>
            </a:r>
            <a:r>
              <a:rPr lang="en-US" sz="1200" dirty="0" smtClean="0">
                <a:latin typeface="Cambria"/>
                <a:ea typeface="+mn-ea"/>
                <a:cs typeface="Cambria"/>
              </a:rPr>
              <a:t>Health </a:t>
            </a:r>
            <a:r>
              <a:rPr lang="en-US" sz="1200" dirty="0">
                <a:latin typeface="Cambria"/>
                <a:ea typeface="+mn-ea"/>
                <a:cs typeface="Cambria"/>
              </a:rPr>
              <a:t>Record</a:t>
            </a:r>
          </a:p>
        </p:txBody>
      </p:sp>
      <p:sp>
        <p:nvSpPr>
          <p:cNvPr id="24" name="Rounded Rectangle 23"/>
          <p:cNvSpPr>
            <a:spLocks noChangeArrowheads="1"/>
          </p:cNvSpPr>
          <p:nvPr/>
        </p:nvSpPr>
        <p:spPr bwMode="auto">
          <a:xfrm>
            <a:off x="7458075" y="2600325"/>
            <a:ext cx="1019175" cy="50482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300" dirty="0">
                <a:latin typeface="Cambria"/>
                <a:ea typeface="+mn-ea"/>
                <a:cs typeface="Cambria"/>
              </a:rPr>
              <a:t>Business Processing</a:t>
            </a:r>
          </a:p>
        </p:txBody>
      </p:sp>
      <p:sp>
        <p:nvSpPr>
          <p:cNvPr id="26" name="Rounded Rectangle 25"/>
          <p:cNvSpPr>
            <a:spLocks noChangeArrowheads="1"/>
          </p:cNvSpPr>
          <p:nvPr/>
        </p:nvSpPr>
        <p:spPr bwMode="auto">
          <a:xfrm>
            <a:off x="3752850" y="1666875"/>
            <a:ext cx="1019175" cy="50482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>
                <a:latin typeface="Cambria"/>
                <a:ea typeface="+mn-ea"/>
                <a:cs typeface="Cambria"/>
              </a:rPr>
              <a:t>Analytic Model</a:t>
            </a:r>
          </a:p>
        </p:txBody>
      </p:sp>
      <p:sp>
        <p:nvSpPr>
          <p:cNvPr id="28" name="Right Arrow 27"/>
          <p:cNvSpPr>
            <a:spLocks noChangeArrowheads="1"/>
          </p:cNvSpPr>
          <p:nvPr/>
        </p:nvSpPr>
        <p:spPr bwMode="auto">
          <a:xfrm>
            <a:off x="1685925" y="1809750"/>
            <a:ext cx="371475" cy="257175"/>
          </a:xfrm>
          <a:prstGeom prst="rightArrow">
            <a:avLst>
              <a:gd name="adj1" fmla="val 50000"/>
              <a:gd name="adj2" fmla="val 50001"/>
            </a:avLst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800">
              <a:latin typeface="Cambria"/>
              <a:ea typeface="+mn-ea"/>
              <a:cs typeface="Cambria"/>
            </a:endParaRPr>
          </a:p>
        </p:txBody>
      </p:sp>
      <p:sp>
        <p:nvSpPr>
          <p:cNvPr id="29" name="Right Arrow 28"/>
          <p:cNvSpPr>
            <a:spLocks noChangeArrowheads="1"/>
          </p:cNvSpPr>
          <p:nvPr/>
        </p:nvSpPr>
        <p:spPr bwMode="auto">
          <a:xfrm>
            <a:off x="3276600" y="1790700"/>
            <a:ext cx="371475" cy="257175"/>
          </a:xfrm>
          <a:prstGeom prst="rightArrow">
            <a:avLst>
              <a:gd name="adj1" fmla="val 50000"/>
              <a:gd name="adj2" fmla="val 50001"/>
            </a:avLst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800">
              <a:latin typeface="Cambria"/>
              <a:ea typeface="+mn-ea"/>
              <a:cs typeface="Cambria"/>
            </a:endParaRPr>
          </a:p>
        </p:txBody>
      </p:sp>
      <p:sp>
        <p:nvSpPr>
          <p:cNvPr id="30" name="Right Arrow 29"/>
          <p:cNvSpPr>
            <a:spLocks noChangeArrowheads="1"/>
          </p:cNvSpPr>
          <p:nvPr/>
        </p:nvSpPr>
        <p:spPr bwMode="auto">
          <a:xfrm>
            <a:off x="4962525" y="1771650"/>
            <a:ext cx="371475" cy="257175"/>
          </a:xfrm>
          <a:prstGeom prst="rightArrow">
            <a:avLst>
              <a:gd name="adj1" fmla="val 50000"/>
              <a:gd name="adj2" fmla="val 50001"/>
            </a:avLst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800">
              <a:latin typeface="Cambria"/>
              <a:ea typeface="+mn-ea"/>
              <a:cs typeface="Cambria"/>
            </a:endParaRPr>
          </a:p>
        </p:txBody>
      </p:sp>
      <p:sp>
        <p:nvSpPr>
          <p:cNvPr id="31" name="Right Arrow 30"/>
          <p:cNvSpPr>
            <a:spLocks noChangeArrowheads="1"/>
          </p:cNvSpPr>
          <p:nvPr/>
        </p:nvSpPr>
        <p:spPr bwMode="auto">
          <a:xfrm>
            <a:off x="6962775" y="1790700"/>
            <a:ext cx="371475" cy="257175"/>
          </a:xfrm>
          <a:prstGeom prst="rightArrow">
            <a:avLst>
              <a:gd name="adj1" fmla="val 50000"/>
              <a:gd name="adj2" fmla="val 50001"/>
            </a:avLst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800">
              <a:latin typeface="Cambria"/>
              <a:ea typeface="+mn-ea"/>
              <a:cs typeface="Cambria"/>
            </a:endParaRPr>
          </a:p>
        </p:txBody>
      </p:sp>
      <p:sp>
        <p:nvSpPr>
          <p:cNvPr id="32" name="Right Arrow 31"/>
          <p:cNvSpPr>
            <a:spLocks noChangeArrowheads="1"/>
          </p:cNvSpPr>
          <p:nvPr/>
        </p:nvSpPr>
        <p:spPr bwMode="auto">
          <a:xfrm>
            <a:off x="6981825" y="2733675"/>
            <a:ext cx="371475" cy="257175"/>
          </a:xfrm>
          <a:prstGeom prst="rightArrow">
            <a:avLst>
              <a:gd name="adj1" fmla="val 50000"/>
              <a:gd name="adj2" fmla="val 50001"/>
            </a:avLst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800">
              <a:latin typeface="Cambria"/>
              <a:ea typeface="+mn-ea"/>
              <a:cs typeface="Cambria"/>
            </a:endParaRPr>
          </a:p>
        </p:txBody>
      </p:sp>
      <p:sp>
        <p:nvSpPr>
          <p:cNvPr id="33" name="Right Arrow 32"/>
          <p:cNvSpPr>
            <a:spLocks noChangeArrowheads="1"/>
          </p:cNvSpPr>
          <p:nvPr/>
        </p:nvSpPr>
        <p:spPr bwMode="auto">
          <a:xfrm rot="5400000">
            <a:off x="4086225" y="2286000"/>
            <a:ext cx="371475" cy="257175"/>
          </a:xfrm>
          <a:prstGeom prst="rightArrow">
            <a:avLst>
              <a:gd name="adj1" fmla="val 50000"/>
              <a:gd name="adj2" fmla="val 50001"/>
            </a:avLst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800">
              <a:latin typeface="Cambria"/>
              <a:ea typeface="+mn-ea"/>
              <a:cs typeface="Cambria"/>
            </a:endParaRPr>
          </a:p>
        </p:txBody>
      </p:sp>
      <p:sp>
        <p:nvSpPr>
          <p:cNvPr id="34" name="Right Arrow 33"/>
          <p:cNvSpPr>
            <a:spLocks noChangeArrowheads="1"/>
          </p:cNvSpPr>
          <p:nvPr/>
        </p:nvSpPr>
        <p:spPr bwMode="auto">
          <a:xfrm rot="5400000">
            <a:off x="4086225" y="3238500"/>
            <a:ext cx="371475" cy="257175"/>
          </a:xfrm>
          <a:prstGeom prst="rightArrow">
            <a:avLst>
              <a:gd name="adj1" fmla="val 50000"/>
              <a:gd name="adj2" fmla="val 50001"/>
            </a:avLst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800">
              <a:latin typeface="Cambria"/>
              <a:ea typeface="+mn-ea"/>
              <a:cs typeface="Cambria"/>
            </a:endParaRPr>
          </a:p>
        </p:txBody>
      </p:sp>
      <p:sp>
        <p:nvSpPr>
          <p:cNvPr id="35" name="Right Arrow 34"/>
          <p:cNvSpPr>
            <a:spLocks noChangeArrowheads="1"/>
          </p:cNvSpPr>
          <p:nvPr/>
        </p:nvSpPr>
        <p:spPr bwMode="auto">
          <a:xfrm rot="-959950">
            <a:off x="1778000" y="2444750"/>
            <a:ext cx="1981200" cy="257175"/>
          </a:xfrm>
          <a:prstGeom prst="rightArrow">
            <a:avLst>
              <a:gd name="adj1" fmla="val 50000"/>
              <a:gd name="adj2" fmla="val 50003"/>
            </a:avLst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800">
              <a:latin typeface="Cambria"/>
              <a:ea typeface="+mn-ea"/>
              <a:cs typeface="Cambria"/>
            </a:endParaRPr>
          </a:p>
        </p:txBody>
      </p:sp>
      <p:sp>
        <p:nvSpPr>
          <p:cNvPr id="36" name="Right Arrow 35"/>
          <p:cNvSpPr>
            <a:spLocks noChangeArrowheads="1"/>
          </p:cNvSpPr>
          <p:nvPr/>
        </p:nvSpPr>
        <p:spPr bwMode="auto">
          <a:xfrm rot="-3179544">
            <a:off x="4796631" y="3191669"/>
            <a:ext cx="912813" cy="257175"/>
          </a:xfrm>
          <a:prstGeom prst="rightArrow">
            <a:avLst>
              <a:gd name="adj1" fmla="val 50000"/>
              <a:gd name="adj2" fmla="val 50004"/>
            </a:avLst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800">
              <a:latin typeface="Cambria"/>
              <a:ea typeface="+mn-ea"/>
              <a:cs typeface="Cambria"/>
            </a:endParaRPr>
          </a:p>
        </p:txBody>
      </p:sp>
      <p:graphicFrame>
        <p:nvGraphicFramePr>
          <p:cNvPr id="27" name="Diagram 26"/>
          <p:cNvGraphicFramePr/>
          <p:nvPr/>
        </p:nvGraphicFramePr>
        <p:xfrm>
          <a:off x="600075" y="4238624"/>
          <a:ext cx="4352925" cy="21116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6165" name="TextBox 3"/>
          <p:cNvSpPr txBox="1">
            <a:spLocks noChangeArrowheads="1"/>
          </p:cNvSpPr>
          <p:nvPr/>
        </p:nvSpPr>
        <p:spPr bwMode="auto">
          <a:xfrm>
            <a:off x="5199063" y="3581400"/>
            <a:ext cx="3821112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1800">
                <a:latin typeface="Cambria" pitchFamily="18" charset="0"/>
              </a:rPr>
              <a:t>Development projects using our teams </a:t>
            </a:r>
          </a:p>
          <a:p>
            <a:pPr marL="800100" lvl="1" indent="-342900">
              <a:buFont typeface="Courier New" pitchFamily="49" charset="0"/>
              <a:buChar char="o"/>
            </a:pPr>
            <a:r>
              <a:rPr lang="en-US" sz="1800">
                <a:latin typeface="Cambria" pitchFamily="18" charset="0"/>
              </a:rPr>
              <a:t>These become Solution Sets</a:t>
            </a:r>
          </a:p>
          <a:p>
            <a:pPr marL="800100" lvl="1" indent="-342900">
              <a:buFont typeface="Courier New" pitchFamily="49" charset="0"/>
              <a:buChar char="o"/>
            </a:pPr>
            <a:r>
              <a:rPr lang="en-US" sz="1800">
                <a:latin typeface="Cambria" pitchFamily="18" charset="0"/>
              </a:rPr>
              <a:t>Highest priority</a:t>
            </a:r>
          </a:p>
          <a:p>
            <a:pPr marL="800100" lvl="1" indent="-342900">
              <a:buFont typeface="Courier New" pitchFamily="49" charset="0"/>
              <a:buChar char="o"/>
            </a:pPr>
            <a:r>
              <a:rPr lang="en-US" sz="1800">
                <a:latin typeface="Cambria" pitchFamily="18" charset="0"/>
              </a:rPr>
              <a:t>Will inform our partner strategy</a:t>
            </a:r>
          </a:p>
          <a:p>
            <a:pPr marL="800100" lvl="1" indent="-342900">
              <a:buFont typeface="Courier New" pitchFamily="49" charset="0"/>
              <a:buChar char="o"/>
            </a:pPr>
            <a:endParaRPr lang="en-US" sz="1800">
              <a:latin typeface="Cambria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1800">
                <a:latin typeface="Cambria" pitchFamily="18" charset="0"/>
              </a:rPr>
              <a:t>Sales efforts going forward to involve implementation partners and content partners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ULLETTYPE" val="3"/>
  <p:tag name="RESPCOUNTERSTYLE" val="-1"/>
  <p:tag name="INPUTSOURCE" val="1"/>
  <p:tag name="BACKUPMAINTENANCE" val="7"/>
  <p:tag name="ROTATIONINTERVAL" val="2"/>
  <p:tag name="RACERSMAXDISPLAYED" val="5"/>
  <p:tag name="TEAMSINLEADERBOARD" val="5"/>
  <p:tag name="BUBBLEVALUEFORMAT" val="0.0"/>
  <p:tag name="CUSTOMCELLFORECOLOR" val="-16777216"/>
  <p:tag name="CUSTOMCELLBACKCOLOR4" val="-8355712"/>
  <p:tag name="DISPLAYDEVICEID" val="True"/>
  <p:tag name="GRIDSIZE" val="{Width=800, Height=600}"/>
  <p:tag name="CHARTCOLORS" val="0"/>
  <p:tag name="MULTIRESPDIVISOR" val="1"/>
  <p:tag name="INCORRECTPOINTVALUE" val="0"/>
  <p:tag name="AUTOADJUSTPARTRANGE" val="True"/>
  <p:tag name="FIBNUMRESULTS" val="5"/>
  <p:tag name="PRRESPONSE2" val="9"/>
  <p:tag name="PRRESPONSE6" val="5"/>
  <p:tag name="PRRESPONSE10" val="1"/>
  <p:tag name="POWERPOINTVERSION" val="12.0"/>
  <p:tag name="CSVFORMAT" val="0"/>
  <p:tag name="RESPCOUNTERFORMAT" val="0"/>
  <p:tag name="ALLOWDUPLICATES" val="False"/>
  <p:tag name="REVIEWONLY" val="False"/>
  <p:tag name="RACEANIMATIONSPEED" val="3"/>
  <p:tag name="BUBBLENAMEVISIBLE" val="True"/>
  <p:tag name="CUSTOMGRIDBACKCOLOR" val="-722948"/>
  <p:tag name="USESCHEMECOLORS" val="True"/>
  <p:tag name="GRIDROTATIONINTERVAL" val="2"/>
  <p:tag name="POLLINGCYCLE" val="2"/>
  <p:tag name="INCLUDEPPT" val="True"/>
  <p:tag name="REALTIMEBACKUPPATH" val="(None)"/>
  <p:tag name="FIBDISPLAYRESULTS" val="True"/>
  <p:tag name="PRRESPONSE3" val="8"/>
  <p:tag name="PRRESPONSE8" val="3"/>
  <p:tag name="TPVERSION" val="2008"/>
  <p:tag name="ANSWERNOWSTYLE" val="-1"/>
  <p:tag name="COUNTDOWNSECONDS" val="10"/>
  <p:tag name="AUTOADVANCE" val="False"/>
  <p:tag name="SKIPREMAININGRACESLIDES" val="True"/>
  <p:tag name="BUBBLEGROUPING" val="3"/>
  <p:tag name="CUSTOMCELLBACKCOLOR3" val="-268652"/>
  <p:tag name="AUTOSIZEGRID" val="True"/>
  <p:tag name="RESETCHARTS" val="True"/>
  <p:tag name="REALTIMEBACKUP" val="False"/>
  <p:tag name="FIBINCLUDEOTHER" val="True"/>
  <p:tag name="PRRESPONSE5" val="6"/>
  <p:tag name="ALWAYSOPENPOLL" val="False"/>
  <p:tag name="ANSWERNOWTEXT" val="Answer Now"/>
  <p:tag name="BACKUPSESSIONS" val="True"/>
  <p:tag name="RACEENDPOINTS" val="100"/>
  <p:tag name="DEFAULTNUMTEAMS" val="5"/>
  <p:tag name="DISPLAYDEVICENUMBER" val="True"/>
  <p:tag name="CHARTLABELS" val="1"/>
  <p:tag name="ZEROBASED" val="False"/>
  <p:tag name="PRRESPONSE1" val="10"/>
  <p:tag name="SHOWFLASHWARNING" val="True"/>
  <p:tag name="COUNTDOWNSTYLE" val="-1"/>
  <p:tag name="AUTOUPDATEALIASES" val="True"/>
  <p:tag name="BUBBLESIZEVISIBLE" val="True"/>
  <p:tag name="GRIDOPACITY" val="90"/>
  <p:tag name="ALLOWUSERFEEDBACK" val="True"/>
  <p:tag name="FIBDISPLAYKEYWORDS" val="True"/>
  <p:tag name="SHOWBARVISIBLE" val="True"/>
  <p:tag name="NUMRESPONSES" val="1"/>
  <p:tag name="MAXRESPONDERS" val="5"/>
  <p:tag name="GRIDPOSITION" val="1"/>
  <p:tag name="CHARTSCALE" val="True"/>
  <p:tag name="PRRESPONSE9" val="2"/>
  <p:tag name="CHARTVALUEFORMAT" val="0%"/>
  <p:tag name="CUSTOMCELLBACKCOLOR2" val="-13395457"/>
  <p:tag name="CORRECTPOINTVALUE" val="1"/>
  <p:tag name="USESECONDARYMONITOR" val="True"/>
  <p:tag name="PARTICIPANTSINLEADERBOARD" val="5"/>
  <p:tag name="INCLUDENONRESPONDERS" val="False"/>
  <p:tag name="SAVECSVWITHSESSION" val="False"/>
  <p:tag name="DISPLAYNAME" val="True"/>
  <p:tag name="PRRESPONSE7" val="4"/>
  <p:tag name="GRIDFONTSIZE" val="12"/>
  <p:tag name="STDCHART" val="1"/>
  <p:tag name="RESPTABLESTYLE" val="-1"/>
  <p:tag name="CUSTOMCELLBACKCOLOR1" val="-657956"/>
  <p:tag name="PRRESPONSE4" val="7"/>
  <p:tag name="ADVANCEDSETTINGSVIEW" val="False"/>
  <p:tag name="DELIMITERS" val="3.1"/>
  <p:tag name="LUIDIAENABLED" val="False"/>
  <p:tag name="TPFULLVERSION" val="4.3.2.1178"/>
  <p:tag name="EXPANDSHOWBAR" val="True"/>
  <p:tag name="INCLUDESESSIO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LIMITERS" val="3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  <p:tag name="DELIMITERS" val="3.1"/>
</p:tagLst>
</file>

<file path=ppt/theme/theme1.xml><?xml version="1.0" encoding="utf-8"?>
<a:theme xmlns:a="http://schemas.openxmlformats.org/drawingml/2006/main" name="HealthShare Training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Tahoma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corporate template 16jan03 1">
        <a:dk1>
          <a:srgbClr val="000000"/>
        </a:dk1>
        <a:lt1>
          <a:srgbClr val="BBB7BC"/>
        </a:lt1>
        <a:dk2>
          <a:srgbClr val="00287A"/>
        </a:dk2>
        <a:lt2>
          <a:srgbClr val="FFFFFF"/>
        </a:lt2>
        <a:accent1>
          <a:srgbClr val="008C9A"/>
        </a:accent1>
        <a:accent2>
          <a:srgbClr val="928890"/>
        </a:accent2>
        <a:accent3>
          <a:srgbClr val="DAD8DA"/>
        </a:accent3>
        <a:accent4>
          <a:srgbClr val="000000"/>
        </a:accent4>
        <a:accent5>
          <a:srgbClr val="AAC5CA"/>
        </a:accent5>
        <a:accent6>
          <a:srgbClr val="847B82"/>
        </a:accent6>
        <a:hlink>
          <a:srgbClr val="00287A"/>
        </a:hlink>
        <a:folHlink>
          <a:srgbClr val="EF3E4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template 16jan03 2">
        <a:dk1>
          <a:srgbClr val="000000"/>
        </a:dk1>
        <a:lt1>
          <a:srgbClr val="FFFFFF"/>
        </a:lt1>
        <a:dk2>
          <a:srgbClr val="343399"/>
        </a:dk2>
        <a:lt2>
          <a:srgbClr val="808080"/>
        </a:lt2>
        <a:accent1>
          <a:srgbClr val="F3CD73"/>
        </a:accent1>
        <a:accent2>
          <a:srgbClr val="FF907A"/>
        </a:accent2>
        <a:accent3>
          <a:srgbClr val="FFFFFF"/>
        </a:accent3>
        <a:accent4>
          <a:srgbClr val="000000"/>
        </a:accent4>
        <a:accent5>
          <a:srgbClr val="F8E3BC"/>
        </a:accent5>
        <a:accent6>
          <a:srgbClr val="E7826E"/>
        </a:accent6>
        <a:hlink>
          <a:srgbClr val="98D7B4"/>
        </a:hlink>
        <a:folHlink>
          <a:srgbClr val="84B0E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template 16jan03 3">
        <a:dk1>
          <a:srgbClr val="000000"/>
        </a:dk1>
        <a:lt1>
          <a:srgbClr val="FFFFFF"/>
        </a:lt1>
        <a:dk2>
          <a:srgbClr val="343399"/>
        </a:dk2>
        <a:lt2>
          <a:srgbClr val="080808"/>
        </a:lt2>
        <a:accent1>
          <a:srgbClr val="F3CD73"/>
        </a:accent1>
        <a:accent2>
          <a:srgbClr val="FF907A"/>
        </a:accent2>
        <a:accent3>
          <a:srgbClr val="FFFFFF"/>
        </a:accent3>
        <a:accent4>
          <a:srgbClr val="000000"/>
        </a:accent4>
        <a:accent5>
          <a:srgbClr val="F8E3BC"/>
        </a:accent5>
        <a:accent6>
          <a:srgbClr val="E7826E"/>
        </a:accent6>
        <a:hlink>
          <a:srgbClr val="98D7B4"/>
        </a:hlink>
        <a:folHlink>
          <a:srgbClr val="84B0E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GlobalSummit PPT template 2012 v2007">
  <a:themeElements>
    <a:clrScheme name="Custom 10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50202"/>
      </a:accent1>
      <a:accent2>
        <a:srgbClr val="05295B"/>
      </a:accent2>
      <a:accent3>
        <a:srgbClr val="FF6600"/>
      </a:accent3>
      <a:accent4>
        <a:srgbClr val="FFE066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2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9525" cap="flat" cmpd="sng" algn="ctr">
          <a:noFill/>
          <a:prstDash val="solid"/>
          <a:miter lim="800000"/>
          <a:headEnd type="none" w="med" len="med"/>
          <a:tailEnd type="none" w="med" len="med"/>
        </a:ln>
        <a:effectLst/>
      </a:spPr>
      <a:bodyPr vert="horz" wrap="square" lIns="36576" tIns="36576" rIns="36576" bIns="36576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dirty="0" smtClean="0">
            <a:ln>
              <a:noFill/>
            </a:ln>
            <a:solidFill>
              <a:schemeClr val="accent6"/>
            </a:solidFill>
            <a:effectLst/>
            <a:latin typeface="Times New Roman" pitchFamily="18" charset="0"/>
          </a:defRPr>
        </a:defPPr>
      </a:lstStyle>
    </a:spDef>
    <a:txDef>
      <a:spPr/>
      <a:bodyPr vert="horz" lIns="91440" tIns="45720" rIns="91440" bIns="45720" rtlCol="0">
        <a:noAutofit/>
      </a:bodyPr>
      <a:lstStyle>
        <a:defPPr marL="342900" marR="0" indent="-342900" algn="l" defTabSz="914400" rtl="0" eaLnBrk="1" fontAlgn="auto" latinLnBrk="0" hangingPunct="1">
          <a:lnSpc>
            <a:spcPct val="95000"/>
          </a:lnSpc>
          <a:spcBef>
            <a:spcPts val="1680"/>
          </a:spcBef>
          <a:spcAft>
            <a:spcPts val="0"/>
          </a:spcAft>
          <a:buClr>
            <a:srgbClr val="D50202"/>
          </a:buClr>
          <a:buSzTx/>
          <a:buFont typeface="Arial" pitchFamily="34" charset="0"/>
          <a:buChar char="•"/>
          <a:tabLst/>
          <a:defRPr kumimoji="0" sz="2800" b="1" i="0" u="none" strike="noStrike" kern="1200" cap="none" spc="0" normalizeH="0" baseline="0" noProof="0" smtClean="0">
            <a:ln>
              <a:noFill/>
            </a:ln>
            <a:solidFill>
              <a:schemeClr val="tx1">
                <a:lumMod val="85000"/>
                <a:lumOff val="15000"/>
              </a:schemeClr>
            </a:solidFill>
            <a:effectLst/>
            <a:uLnTx/>
            <a:uFillTx/>
            <a:latin typeface="Arial Narrow" pitchFamily="34" charset="0"/>
            <a:ea typeface="+mn-ea"/>
            <a:cs typeface="+mn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IN922598_TEMPLATE_C">
  <a:themeElements>
    <a:clrScheme name="Custom 10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50202"/>
      </a:accent1>
      <a:accent2>
        <a:srgbClr val="05295B"/>
      </a:accent2>
      <a:accent3>
        <a:srgbClr val="FF6600"/>
      </a:accent3>
      <a:accent4>
        <a:srgbClr val="FFE066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2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>
          <a:outerShdw blurRad="50800" dist="38100" dir="2700000">
            <a:srgbClr val="000000">
              <a:alpha val="43000"/>
            </a:srgbClr>
          </a:outerShdw>
        </a:effectLst>
      </a:spPr>
      <a:bodyPr vert="horz" wrap="square" lIns="91440" tIns="45720" rIns="91440" bIns="91440" numCol="1" rtlCol="0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3200" b="0" i="0" u="none" strike="noStrike" cap="none" normalizeH="0" baseline="0" dirty="0" smtClean="0">
            <a:ln>
              <a:noFill/>
            </a:ln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/>
            <a:cs typeface="Cambria"/>
          </a:defRPr>
        </a:defPPr>
      </a:lstStyle>
    </a:spDef>
    <a:txDef>
      <a:spPr/>
      <a:bodyPr vert="horz" wrap="square" lIns="91440" tIns="45720" rIns="91440" bIns="45720" rtlCol="0">
        <a:spAutoFit/>
      </a:bodyPr>
      <a:lstStyle>
        <a:defPPr marR="0" defTabSz="914400" rtl="0" eaLnBrk="1" fontAlgn="auto" latinLnBrk="0" hangingPunct="1">
          <a:lnSpc>
            <a:spcPct val="85000"/>
          </a:lnSpc>
          <a:spcBef>
            <a:spcPts val="1680"/>
          </a:spcBef>
          <a:spcAft>
            <a:spcPts val="0"/>
          </a:spcAft>
          <a:buClr>
            <a:srgbClr val="D50202"/>
          </a:buClr>
          <a:buSzTx/>
          <a:tabLst/>
          <a:defRPr kumimoji="0" sz="3600" i="0" u="none" strike="noStrike" kern="1200" cap="none" spc="0" normalizeH="0" baseline="0" noProof="0" dirty="0" smtClean="0">
            <a:ln>
              <a:noFill/>
            </a:ln>
            <a:solidFill>
              <a:schemeClr val="tx1">
                <a:lumMod val="85000"/>
                <a:lumOff val="15000"/>
              </a:schemeClr>
            </a:solidFill>
            <a:uLnTx/>
            <a:uFillTx/>
            <a:latin typeface="Cambria"/>
            <a:ea typeface="+mn-ea"/>
            <a:cs typeface="Cambria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1_IN922598_TEMPLATE_C">
  <a:themeElements>
    <a:clrScheme name="Custom 10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50202"/>
      </a:accent1>
      <a:accent2>
        <a:srgbClr val="05295B"/>
      </a:accent2>
      <a:accent3>
        <a:srgbClr val="FF6600"/>
      </a:accent3>
      <a:accent4>
        <a:srgbClr val="FFE066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2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>
          <a:outerShdw blurRad="50800" dist="38100" dir="2700000">
            <a:srgbClr val="000000">
              <a:alpha val="43000"/>
            </a:srgbClr>
          </a:outerShdw>
        </a:effectLst>
      </a:spPr>
      <a:bodyPr vert="horz" wrap="square" lIns="91440" tIns="45720" rIns="91440" bIns="91440" numCol="1" rtlCol="0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3200" b="0" i="0" u="none" strike="noStrike" cap="none" normalizeH="0" baseline="0" dirty="0" smtClean="0">
            <a:ln>
              <a:noFill/>
            </a:ln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mbria"/>
            <a:cs typeface="Cambria"/>
          </a:defRPr>
        </a:defPPr>
      </a:lstStyle>
    </a:spDef>
    <a:txDef>
      <a:spPr/>
      <a:bodyPr vert="horz" wrap="square" lIns="91440" tIns="45720" rIns="91440" bIns="45720" rtlCol="0">
        <a:spAutoFit/>
      </a:bodyPr>
      <a:lstStyle>
        <a:defPPr marR="0" defTabSz="914400" rtl="0" eaLnBrk="1" fontAlgn="auto" latinLnBrk="0" hangingPunct="1">
          <a:lnSpc>
            <a:spcPct val="85000"/>
          </a:lnSpc>
          <a:spcBef>
            <a:spcPts val="1680"/>
          </a:spcBef>
          <a:spcAft>
            <a:spcPts val="0"/>
          </a:spcAft>
          <a:buClr>
            <a:srgbClr val="D50202"/>
          </a:buClr>
          <a:buSzTx/>
          <a:tabLst/>
          <a:defRPr kumimoji="0" sz="3600" i="0" u="none" strike="noStrike" kern="1200" cap="none" spc="0" normalizeH="0" baseline="0" noProof="0" dirty="0" smtClean="0">
            <a:ln>
              <a:noFill/>
            </a:ln>
            <a:solidFill>
              <a:schemeClr val="tx1">
                <a:lumMod val="85000"/>
                <a:lumOff val="15000"/>
              </a:schemeClr>
            </a:solidFill>
            <a:uLnTx/>
            <a:uFillTx/>
            <a:latin typeface="Cambria"/>
            <a:ea typeface="+mn-ea"/>
            <a:cs typeface="Cambria"/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D815370C51BEF47B2D4A0691DE14B57" ma:contentTypeVersion="0" ma:contentTypeDescription="Create a new document." ma:contentTypeScope="" ma:versionID="e9fb2752d635c437cb2e6c14297153ce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A5DE10F-FF68-4F75-80A5-BBBD86A62BC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C84C9FF-FE91-454D-AE00-68F668C146E6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ED302FDA-527F-4FA5-AA3F-0878D94CD58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HealthShare Training.pot</Template>
  <TotalTime>1698</TotalTime>
  <Words>514</Words>
  <Application>Microsoft Macintosh PowerPoint</Application>
  <PresentationFormat>On-screen Show (4:3)</PresentationFormat>
  <Paragraphs>101</Paragraphs>
  <Slides>8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HealthShare Training</vt:lpstr>
      <vt:lpstr>GlobalSummit PPT template 2012 v2007</vt:lpstr>
      <vt:lpstr>IN922598_TEMPLATE_C</vt:lpstr>
      <vt:lpstr>1_IN922598_TEMPLATE_C</vt:lpstr>
      <vt:lpstr>Informace v péči o zdraví i v řízení péče o zdraví </vt:lpstr>
      <vt:lpstr>InterSystems</vt:lpstr>
      <vt:lpstr>Platforma pro průlomové aplikace</vt:lpstr>
      <vt:lpstr>HealthShare Foundation</vt:lpstr>
      <vt:lpstr>HealthShare Overview</vt:lpstr>
      <vt:lpstr>HealthShare Active Analytics</vt:lpstr>
      <vt:lpstr>HealthShare Active Analytics</vt:lpstr>
      <vt:lpstr>Active Analytics</vt:lpstr>
    </vt:vector>
  </TitlesOfParts>
  <Company>InterSystems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Dominick Bizzarro</dc:creator>
  <cp:lastModifiedBy>Michal Tomek</cp:lastModifiedBy>
  <cp:revision>37</cp:revision>
  <dcterms:created xsi:type="dcterms:W3CDTF">2012-01-19T11:18:30Z</dcterms:created>
  <dcterms:modified xsi:type="dcterms:W3CDTF">2012-11-26T21:18:44Z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0x0101001D815370C51BEF47B2D4A0691DE14B57</vt:lpwstr>
  </property>
</Properties>
</file>