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62" r:id="rId6"/>
    <p:sldId id="271" r:id="rId7"/>
    <p:sldId id="258" r:id="rId8"/>
    <p:sldId id="264" r:id="rId9"/>
    <p:sldId id="275" r:id="rId10"/>
    <p:sldId id="273" r:id="rId11"/>
    <p:sldId id="274" r:id="rId12"/>
    <p:sldId id="270" r:id="rId13"/>
    <p:sldId id="276" r:id="rId14"/>
  </p:sldIdLst>
  <p:sldSz cx="9144000" cy="6858000" type="screen4x3"/>
  <p:notesSz cx="7099300" cy="102346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vízl Tomáš Ing" initials="U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FF"/>
    <a:srgbClr val="FF66FF"/>
    <a:srgbClr val="FF00FF"/>
    <a:srgbClr val="CC00CC"/>
    <a:srgbClr val="FFCCFF"/>
    <a:srgbClr val="FFFFFF"/>
    <a:srgbClr val="660066"/>
    <a:srgbClr val="3DB7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>
        <p:scale>
          <a:sx n="71" d="100"/>
          <a:sy n="71" d="100"/>
        </p:scale>
        <p:origin x="-135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5C5032-0CF0-425E-8520-04AF0052C54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F2F1285-D386-4FE4-879D-81DF8D7E6368}">
      <dgm:prSet phldrT="[Text]" custT="1"/>
      <dgm:spPr>
        <a:ln>
          <a:solidFill>
            <a:srgbClr val="002060"/>
          </a:solidFill>
        </a:ln>
      </dgm:spPr>
      <dgm:t>
        <a:bodyPr/>
        <a:lstStyle/>
        <a:p>
          <a:r>
            <a:rPr lang="cs-CZ" sz="1800" b="1" dirty="0" smtClean="0"/>
            <a:t>Vedení společnosti</a:t>
          </a:r>
          <a:endParaRPr lang="cs-CZ" sz="1800" b="1" dirty="0"/>
        </a:p>
      </dgm:t>
    </dgm:pt>
    <dgm:pt modelId="{F0983C7E-F63E-470C-B451-C09924BDB46C}" type="parTrans" cxnId="{277C454C-7144-46CC-B3F3-7348780B006D}">
      <dgm:prSet/>
      <dgm:spPr/>
      <dgm:t>
        <a:bodyPr/>
        <a:lstStyle/>
        <a:p>
          <a:endParaRPr lang="cs-CZ"/>
        </a:p>
      </dgm:t>
    </dgm:pt>
    <dgm:pt modelId="{2911EF60-03F4-4999-AE31-67CE30E06FED}" type="sibTrans" cxnId="{277C454C-7144-46CC-B3F3-7348780B006D}">
      <dgm:prSet/>
      <dgm:spPr/>
      <dgm:t>
        <a:bodyPr/>
        <a:lstStyle/>
        <a:p>
          <a:endParaRPr lang="cs-CZ"/>
        </a:p>
      </dgm:t>
    </dgm:pt>
    <dgm:pt modelId="{0A3EF5D3-DE9F-44C4-BE7A-005F4FF525C5}">
      <dgm:prSet phldrT="[Text]" custT="1"/>
      <dgm:spPr>
        <a:ln>
          <a:solidFill>
            <a:srgbClr val="CC00CC"/>
          </a:solidFill>
        </a:ln>
      </dgm:spPr>
      <dgm:t>
        <a:bodyPr/>
        <a:lstStyle/>
        <a:p>
          <a:r>
            <a:rPr lang="cs-CZ" sz="1600" b="1" dirty="0" smtClean="0"/>
            <a:t>Ředitelství </a:t>
          </a:r>
          <a:br>
            <a:rPr lang="cs-CZ" sz="1600" b="1" dirty="0" smtClean="0"/>
          </a:br>
          <a:r>
            <a:rPr lang="cs-CZ" sz="1600" b="1" dirty="0" err="1" smtClean="0"/>
            <a:t>Nem</a:t>
          </a:r>
          <a:r>
            <a:rPr lang="cs-CZ" sz="1600" b="1" dirty="0" smtClean="0"/>
            <a:t>. Prostějov</a:t>
          </a:r>
          <a:endParaRPr lang="cs-CZ" sz="1600" b="1" dirty="0"/>
        </a:p>
      </dgm:t>
    </dgm:pt>
    <dgm:pt modelId="{6CE89F89-FBC8-4734-AAEC-C1AEBBBB8951}" type="parTrans" cxnId="{4FF81D05-A226-4B53-B188-B27F8AFEC3CE}">
      <dgm:prSet/>
      <dgm:spPr/>
      <dgm:t>
        <a:bodyPr/>
        <a:lstStyle/>
        <a:p>
          <a:endParaRPr lang="cs-CZ"/>
        </a:p>
      </dgm:t>
    </dgm:pt>
    <dgm:pt modelId="{61218B97-3706-4062-8AF9-54BDA8C45C1D}" type="sibTrans" cxnId="{4FF81D05-A226-4B53-B188-B27F8AFEC3CE}">
      <dgm:prSet/>
      <dgm:spPr/>
      <dgm:t>
        <a:bodyPr/>
        <a:lstStyle/>
        <a:p>
          <a:endParaRPr lang="cs-CZ"/>
        </a:p>
      </dgm:t>
    </dgm:pt>
    <dgm:pt modelId="{F4AFD715-C80A-46B9-A4D8-2EDC1FD84F4B}">
      <dgm:prSet phldrT="[Text]" phldr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 dirty="0"/>
        </a:p>
      </dgm:t>
    </dgm:pt>
    <dgm:pt modelId="{AB4E4FBB-7C61-4955-835E-94E534EB4040}" type="parTrans" cxnId="{07FA4D01-D31D-41C3-9734-C288ACFB91FF}">
      <dgm:prSet/>
      <dgm:spPr/>
      <dgm:t>
        <a:bodyPr/>
        <a:lstStyle/>
        <a:p>
          <a:endParaRPr lang="cs-CZ"/>
        </a:p>
      </dgm:t>
    </dgm:pt>
    <dgm:pt modelId="{43EAF131-5A71-451B-B688-2272F1711249}" type="sibTrans" cxnId="{07FA4D01-D31D-41C3-9734-C288ACFB91FF}">
      <dgm:prSet/>
      <dgm:spPr/>
      <dgm:t>
        <a:bodyPr/>
        <a:lstStyle/>
        <a:p>
          <a:endParaRPr lang="cs-CZ"/>
        </a:p>
      </dgm:t>
    </dgm:pt>
    <dgm:pt modelId="{1A62B8F5-C878-4A83-9466-5CABBC460CF0}">
      <dgm:prSet phldrT="[Text]" phldr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 dirty="0"/>
        </a:p>
      </dgm:t>
    </dgm:pt>
    <dgm:pt modelId="{C828303C-D11C-4A1E-B2A8-2C524969EBD3}" type="parTrans" cxnId="{682C5C2C-7483-40FC-98AF-A3A29722980B}">
      <dgm:prSet/>
      <dgm:spPr/>
      <dgm:t>
        <a:bodyPr/>
        <a:lstStyle/>
        <a:p>
          <a:endParaRPr lang="cs-CZ"/>
        </a:p>
      </dgm:t>
    </dgm:pt>
    <dgm:pt modelId="{1B32C4A6-82BB-4025-BBEB-62DD1683F5E7}" type="sibTrans" cxnId="{682C5C2C-7483-40FC-98AF-A3A29722980B}">
      <dgm:prSet/>
      <dgm:spPr/>
      <dgm:t>
        <a:bodyPr/>
        <a:lstStyle/>
        <a:p>
          <a:endParaRPr lang="cs-CZ"/>
        </a:p>
      </dgm:t>
    </dgm:pt>
    <dgm:pt modelId="{D068E588-936D-43C5-819D-F8FF1C2498BC}">
      <dgm:prSet phldrT="[Text]" custT="1"/>
      <dgm:spPr>
        <a:ln>
          <a:solidFill>
            <a:srgbClr val="FF00FF"/>
          </a:solidFill>
        </a:ln>
      </dgm:spPr>
      <dgm:t>
        <a:bodyPr/>
        <a:lstStyle/>
        <a:p>
          <a:r>
            <a:rPr lang="cs-CZ" sz="1600" b="1" dirty="0" smtClean="0"/>
            <a:t>Ředitelství</a:t>
          </a:r>
          <a:br>
            <a:rPr lang="cs-CZ" sz="1600" b="1" dirty="0" smtClean="0"/>
          </a:br>
          <a:r>
            <a:rPr lang="cs-CZ" sz="1600" b="1" dirty="0" err="1" smtClean="0"/>
            <a:t>Nem</a:t>
          </a:r>
          <a:r>
            <a:rPr lang="cs-CZ" sz="1600" b="1" dirty="0" smtClean="0"/>
            <a:t>. Přerov</a:t>
          </a:r>
          <a:endParaRPr lang="cs-CZ" sz="1600" b="1" dirty="0"/>
        </a:p>
      </dgm:t>
    </dgm:pt>
    <dgm:pt modelId="{FA99A251-AFBD-453C-8CE8-6B0873003CED}" type="parTrans" cxnId="{C24F912C-F32C-48AE-A8E5-3AE571D9B3BA}">
      <dgm:prSet/>
      <dgm:spPr/>
      <dgm:t>
        <a:bodyPr/>
        <a:lstStyle/>
        <a:p>
          <a:endParaRPr lang="cs-CZ"/>
        </a:p>
      </dgm:t>
    </dgm:pt>
    <dgm:pt modelId="{6000C32D-0864-4675-88C5-0ED507701391}" type="sibTrans" cxnId="{C24F912C-F32C-48AE-A8E5-3AE571D9B3BA}">
      <dgm:prSet/>
      <dgm:spPr/>
      <dgm:t>
        <a:bodyPr/>
        <a:lstStyle/>
        <a:p>
          <a:endParaRPr lang="cs-CZ"/>
        </a:p>
      </dgm:t>
    </dgm:pt>
    <dgm:pt modelId="{D0C26DAC-AB1A-4B2D-941A-72ED46CE5BB4}">
      <dgm:prSet phldrT="[Text]" phldr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/>
        </a:p>
      </dgm:t>
    </dgm:pt>
    <dgm:pt modelId="{CA11B69D-814F-4E50-BB12-16ECAFBA99D8}" type="parTrans" cxnId="{DA4BDA77-5432-4758-897E-D90EB6AEC56F}">
      <dgm:prSet/>
      <dgm:spPr/>
      <dgm:t>
        <a:bodyPr/>
        <a:lstStyle/>
        <a:p>
          <a:endParaRPr lang="cs-CZ"/>
        </a:p>
      </dgm:t>
    </dgm:pt>
    <dgm:pt modelId="{97B7F52A-FC3B-43B9-A745-FC5A9DBBD69D}" type="sibTrans" cxnId="{DA4BDA77-5432-4758-897E-D90EB6AEC56F}">
      <dgm:prSet/>
      <dgm:spPr/>
      <dgm:t>
        <a:bodyPr/>
        <a:lstStyle/>
        <a:p>
          <a:endParaRPr lang="cs-CZ"/>
        </a:p>
      </dgm:t>
    </dgm:pt>
    <dgm:pt modelId="{C5547364-BBAC-477C-AC43-A9131ABE2450}">
      <dgm:prSet custT="1"/>
      <dgm:spPr>
        <a:ln>
          <a:solidFill>
            <a:srgbClr val="FF99FF"/>
          </a:solidFill>
        </a:ln>
      </dgm:spPr>
      <dgm:t>
        <a:bodyPr/>
        <a:lstStyle/>
        <a:p>
          <a:r>
            <a:rPr lang="cs-CZ" sz="1600" b="1" dirty="0" smtClean="0"/>
            <a:t>Ředitelství</a:t>
          </a:r>
          <a:br>
            <a:rPr lang="cs-CZ" sz="1600" b="1" dirty="0" smtClean="0"/>
          </a:br>
          <a:r>
            <a:rPr lang="cs-CZ" sz="1600" b="1" dirty="0" err="1" smtClean="0"/>
            <a:t>Nem</a:t>
          </a:r>
          <a:r>
            <a:rPr lang="cs-CZ" sz="1600" b="1" dirty="0" smtClean="0"/>
            <a:t>. Šternberk</a:t>
          </a:r>
          <a:endParaRPr lang="cs-CZ" sz="1600" b="1" dirty="0"/>
        </a:p>
      </dgm:t>
    </dgm:pt>
    <dgm:pt modelId="{A8B4DE87-1096-4B5B-945C-4EA84E2E80DB}" type="parTrans" cxnId="{AF015773-85B8-463C-A6EA-E66948097C93}">
      <dgm:prSet/>
      <dgm:spPr/>
      <dgm:t>
        <a:bodyPr/>
        <a:lstStyle/>
        <a:p>
          <a:endParaRPr lang="cs-CZ"/>
        </a:p>
      </dgm:t>
    </dgm:pt>
    <dgm:pt modelId="{DBA9F0C6-7C95-415F-A9C8-24D4C4551AD0}" type="sibTrans" cxnId="{AF015773-85B8-463C-A6EA-E66948097C93}">
      <dgm:prSet/>
      <dgm:spPr/>
      <dgm:t>
        <a:bodyPr/>
        <a:lstStyle/>
        <a:p>
          <a:endParaRPr lang="cs-CZ"/>
        </a:p>
      </dgm:t>
    </dgm:pt>
    <dgm:pt modelId="{CAA47E04-8E78-4CEA-8AFD-2ADD35DBAE46}">
      <dgm:prSet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/>
        </a:p>
      </dgm:t>
    </dgm:pt>
    <dgm:pt modelId="{B293F153-9EFA-4354-A446-313C55C32DEA}" type="parTrans" cxnId="{4FDF7321-A3B8-4A07-9434-B61B5042DA46}">
      <dgm:prSet/>
      <dgm:spPr/>
      <dgm:t>
        <a:bodyPr/>
        <a:lstStyle/>
        <a:p>
          <a:endParaRPr lang="cs-CZ"/>
        </a:p>
      </dgm:t>
    </dgm:pt>
    <dgm:pt modelId="{226D6E5F-88EB-4B0C-8DAB-A1DB332F0130}" type="sibTrans" cxnId="{4FDF7321-A3B8-4A07-9434-B61B5042DA46}">
      <dgm:prSet/>
      <dgm:spPr/>
      <dgm:t>
        <a:bodyPr/>
        <a:lstStyle/>
        <a:p>
          <a:endParaRPr lang="cs-CZ"/>
        </a:p>
      </dgm:t>
    </dgm:pt>
    <dgm:pt modelId="{D7ADC0B3-11C3-4DE1-9E76-F2B16EC09289}">
      <dgm:prSet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/>
        </a:p>
      </dgm:t>
    </dgm:pt>
    <dgm:pt modelId="{EC3AF088-FAD1-4CAE-BBB4-01675A05B742}" type="parTrans" cxnId="{9EFC0C49-F5BA-486F-8D19-C417B0CC389D}">
      <dgm:prSet/>
      <dgm:spPr/>
      <dgm:t>
        <a:bodyPr/>
        <a:lstStyle/>
        <a:p>
          <a:endParaRPr lang="cs-CZ"/>
        </a:p>
      </dgm:t>
    </dgm:pt>
    <dgm:pt modelId="{03B1A36E-2105-4826-BAB1-506ABE82EEB7}" type="sibTrans" cxnId="{9EFC0C49-F5BA-486F-8D19-C417B0CC389D}">
      <dgm:prSet/>
      <dgm:spPr/>
      <dgm:t>
        <a:bodyPr/>
        <a:lstStyle/>
        <a:p>
          <a:endParaRPr lang="cs-CZ"/>
        </a:p>
      </dgm:t>
    </dgm:pt>
    <dgm:pt modelId="{5B51E959-B11A-48B8-93C7-0E71EAFFD92F}">
      <dgm:prSet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/>
        </a:p>
      </dgm:t>
    </dgm:pt>
    <dgm:pt modelId="{7DA52050-43A3-4BED-9393-296EB0F90C43}" type="parTrans" cxnId="{2CE25E62-2952-4EC7-B218-5933956BFF87}">
      <dgm:prSet/>
      <dgm:spPr/>
      <dgm:t>
        <a:bodyPr/>
        <a:lstStyle/>
        <a:p>
          <a:endParaRPr lang="cs-CZ"/>
        </a:p>
      </dgm:t>
    </dgm:pt>
    <dgm:pt modelId="{31AC7A20-545C-4F2F-ACAC-40A05E074321}" type="sibTrans" cxnId="{2CE25E62-2952-4EC7-B218-5933956BFF87}">
      <dgm:prSet/>
      <dgm:spPr/>
      <dgm:t>
        <a:bodyPr/>
        <a:lstStyle/>
        <a:p>
          <a:endParaRPr lang="cs-CZ"/>
        </a:p>
      </dgm:t>
    </dgm:pt>
    <dgm:pt modelId="{5ABBF522-FC58-48E1-8CCD-551F3AF42458}">
      <dgm:prSet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cs-CZ"/>
        </a:p>
      </dgm:t>
    </dgm:pt>
    <dgm:pt modelId="{2ADE5C38-5EB3-425C-A002-7425F99896F2}" type="parTrans" cxnId="{63ADBF30-BC6E-48C4-B68A-0EC8BE37853E}">
      <dgm:prSet/>
      <dgm:spPr/>
      <dgm:t>
        <a:bodyPr/>
        <a:lstStyle/>
        <a:p>
          <a:endParaRPr lang="cs-CZ"/>
        </a:p>
      </dgm:t>
    </dgm:pt>
    <dgm:pt modelId="{C26CA105-B6DD-4E66-92B4-13564F6D21A0}" type="sibTrans" cxnId="{63ADBF30-BC6E-48C4-B68A-0EC8BE37853E}">
      <dgm:prSet/>
      <dgm:spPr/>
      <dgm:t>
        <a:bodyPr/>
        <a:lstStyle/>
        <a:p>
          <a:endParaRPr lang="cs-CZ"/>
        </a:p>
      </dgm:t>
    </dgm:pt>
    <dgm:pt modelId="{7ABE938A-C794-4C00-8569-315BDF469124}" type="pres">
      <dgm:prSet presAssocID="{AC5C5032-0CF0-425E-8520-04AF0052C5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A2E746C-C723-4335-B024-11E365515911}" type="pres">
      <dgm:prSet presAssocID="{DF2F1285-D386-4FE4-879D-81DF8D7E6368}" presName="hierRoot1" presStyleCnt="0"/>
      <dgm:spPr/>
    </dgm:pt>
    <dgm:pt modelId="{DE64B70D-5988-4E18-AE90-0770054BBF97}" type="pres">
      <dgm:prSet presAssocID="{DF2F1285-D386-4FE4-879D-81DF8D7E6368}" presName="composite" presStyleCnt="0"/>
      <dgm:spPr/>
    </dgm:pt>
    <dgm:pt modelId="{41724A7F-5E5D-4BFD-B807-CF71E68117AE}" type="pres">
      <dgm:prSet presAssocID="{DF2F1285-D386-4FE4-879D-81DF8D7E6368}" presName="background" presStyleLbl="node0" presStyleIdx="0" presStyleCnt="1"/>
      <dgm:spPr>
        <a:solidFill>
          <a:srgbClr val="002060"/>
        </a:solidFill>
      </dgm:spPr>
    </dgm:pt>
    <dgm:pt modelId="{8B9CB1E3-32E3-4C5B-959D-BBA236976F7B}" type="pres">
      <dgm:prSet presAssocID="{DF2F1285-D386-4FE4-879D-81DF8D7E6368}" presName="text" presStyleLbl="fgAcc0" presStyleIdx="0" presStyleCnt="1" custScaleX="206714" custLinFactNeighborX="16782" custLinFactNeighborY="-5461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BCA9E12-D779-4368-8C77-34B87AEA1C67}" type="pres">
      <dgm:prSet presAssocID="{DF2F1285-D386-4FE4-879D-81DF8D7E6368}" presName="hierChild2" presStyleCnt="0"/>
      <dgm:spPr/>
    </dgm:pt>
    <dgm:pt modelId="{AF983491-2E65-4BE1-96CC-E6DFCCDF1571}" type="pres">
      <dgm:prSet presAssocID="{6CE89F89-FBC8-4734-AAEC-C1AEBBBB8951}" presName="Name10" presStyleLbl="parChTrans1D2" presStyleIdx="0" presStyleCnt="3"/>
      <dgm:spPr/>
      <dgm:t>
        <a:bodyPr/>
        <a:lstStyle/>
        <a:p>
          <a:endParaRPr lang="cs-CZ"/>
        </a:p>
      </dgm:t>
    </dgm:pt>
    <dgm:pt modelId="{173A8E87-2028-4555-8AF7-AF5DC3639C9D}" type="pres">
      <dgm:prSet presAssocID="{0A3EF5D3-DE9F-44C4-BE7A-005F4FF525C5}" presName="hierRoot2" presStyleCnt="0"/>
      <dgm:spPr/>
    </dgm:pt>
    <dgm:pt modelId="{AF542AE1-76FB-41B3-8F51-FD0C5AE147AB}" type="pres">
      <dgm:prSet presAssocID="{0A3EF5D3-DE9F-44C4-BE7A-005F4FF525C5}" presName="composite2" presStyleCnt="0"/>
      <dgm:spPr/>
    </dgm:pt>
    <dgm:pt modelId="{481AD589-4D5A-4E22-91CA-89D2CD878746}" type="pres">
      <dgm:prSet presAssocID="{0A3EF5D3-DE9F-44C4-BE7A-005F4FF525C5}" presName="background2" presStyleLbl="node2" presStyleIdx="0" presStyleCnt="3"/>
      <dgm:spPr>
        <a:solidFill>
          <a:srgbClr val="CC00CC"/>
        </a:solidFill>
      </dgm:spPr>
    </dgm:pt>
    <dgm:pt modelId="{1E19A30A-2684-4110-99AB-C420E09D989D}" type="pres">
      <dgm:prSet presAssocID="{0A3EF5D3-DE9F-44C4-BE7A-005F4FF525C5}" presName="text2" presStyleLbl="fgAcc2" presStyleIdx="0" presStyleCnt="3" custScaleX="187880" custLinFactNeighborX="3190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40CD01-7193-4858-A985-D3C4C7E94D8D}" type="pres">
      <dgm:prSet presAssocID="{0A3EF5D3-DE9F-44C4-BE7A-005F4FF525C5}" presName="hierChild3" presStyleCnt="0"/>
      <dgm:spPr/>
    </dgm:pt>
    <dgm:pt modelId="{3D02D301-98CE-4FBA-BE5D-B82E67594A08}" type="pres">
      <dgm:prSet presAssocID="{AB4E4FBB-7C61-4955-835E-94E534EB4040}" presName="Name17" presStyleLbl="parChTrans1D3" presStyleIdx="0" presStyleCnt="7"/>
      <dgm:spPr/>
      <dgm:t>
        <a:bodyPr/>
        <a:lstStyle/>
        <a:p>
          <a:endParaRPr lang="cs-CZ"/>
        </a:p>
      </dgm:t>
    </dgm:pt>
    <dgm:pt modelId="{58142074-483E-41ED-85C9-6D6459A80A3B}" type="pres">
      <dgm:prSet presAssocID="{F4AFD715-C80A-46B9-A4D8-2EDC1FD84F4B}" presName="hierRoot3" presStyleCnt="0"/>
      <dgm:spPr/>
    </dgm:pt>
    <dgm:pt modelId="{76C4F954-7361-440B-82DD-479F8F61C82B}" type="pres">
      <dgm:prSet presAssocID="{F4AFD715-C80A-46B9-A4D8-2EDC1FD84F4B}" presName="composite3" presStyleCnt="0"/>
      <dgm:spPr/>
    </dgm:pt>
    <dgm:pt modelId="{94958861-22AE-41A1-874F-20E02D9AF93D}" type="pres">
      <dgm:prSet presAssocID="{F4AFD715-C80A-46B9-A4D8-2EDC1FD84F4B}" presName="background3" presStyleLbl="node3" presStyleIdx="0" presStyleCnt="7"/>
      <dgm:spPr>
        <a:solidFill>
          <a:schemeClr val="bg1">
            <a:lumMod val="65000"/>
          </a:schemeClr>
        </a:solidFill>
      </dgm:spPr>
    </dgm:pt>
    <dgm:pt modelId="{4C823FC2-F33E-486F-BE61-9CDC888E7FB2}" type="pres">
      <dgm:prSet presAssocID="{F4AFD715-C80A-46B9-A4D8-2EDC1FD84F4B}" presName="text3" presStyleLbl="fgAcc3" presStyleIdx="0" presStyleCnt="7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33C1DB5-78D0-4BC6-9413-515C89341D16}" type="pres">
      <dgm:prSet presAssocID="{F4AFD715-C80A-46B9-A4D8-2EDC1FD84F4B}" presName="hierChild4" presStyleCnt="0"/>
      <dgm:spPr/>
    </dgm:pt>
    <dgm:pt modelId="{E1514FEC-2C75-4946-A90D-275F7AA169A9}" type="pres">
      <dgm:prSet presAssocID="{C828303C-D11C-4A1E-B2A8-2C524969EBD3}" presName="Name17" presStyleLbl="parChTrans1D3" presStyleIdx="1" presStyleCnt="7"/>
      <dgm:spPr/>
      <dgm:t>
        <a:bodyPr/>
        <a:lstStyle/>
        <a:p>
          <a:endParaRPr lang="cs-CZ"/>
        </a:p>
      </dgm:t>
    </dgm:pt>
    <dgm:pt modelId="{3972DA7F-CCFC-475A-AE2A-A6994377AF09}" type="pres">
      <dgm:prSet presAssocID="{1A62B8F5-C878-4A83-9466-5CABBC460CF0}" presName="hierRoot3" presStyleCnt="0"/>
      <dgm:spPr/>
    </dgm:pt>
    <dgm:pt modelId="{02579F48-0138-4FD3-A1E7-95F623D1CE7D}" type="pres">
      <dgm:prSet presAssocID="{1A62B8F5-C878-4A83-9466-5CABBC460CF0}" presName="composite3" presStyleCnt="0"/>
      <dgm:spPr/>
    </dgm:pt>
    <dgm:pt modelId="{DB4134BD-2391-46EA-8599-C156F9288BD2}" type="pres">
      <dgm:prSet presAssocID="{1A62B8F5-C878-4A83-9466-5CABBC460CF0}" presName="background3" presStyleLbl="node3" presStyleIdx="1" presStyleCnt="7"/>
      <dgm:spPr>
        <a:solidFill>
          <a:schemeClr val="bg1">
            <a:lumMod val="65000"/>
          </a:schemeClr>
        </a:solidFill>
      </dgm:spPr>
    </dgm:pt>
    <dgm:pt modelId="{DFFB3193-A4E8-434A-A3C9-EC77E487576E}" type="pres">
      <dgm:prSet presAssocID="{1A62B8F5-C878-4A83-9466-5CABBC460CF0}" presName="text3" presStyleLbl="fgAcc3" presStyleIdx="1" presStyleCnt="7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DF43E7A-4DAC-4AE6-BB5D-813EF4FED27C}" type="pres">
      <dgm:prSet presAssocID="{1A62B8F5-C878-4A83-9466-5CABBC460CF0}" presName="hierChild4" presStyleCnt="0"/>
      <dgm:spPr/>
    </dgm:pt>
    <dgm:pt modelId="{B7415957-14D4-4EF1-89B5-38F1CD58AB81}" type="pres">
      <dgm:prSet presAssocID="{FA99A251-AFBD-453C-8CE8-6B0873003CED}" presName="Name10" presStyleLbl="parChTrans1D2" presStyleIdx="1" presStyleCnt="3"/>
      <dgm:spPr/>
      <dgm:t>
        <a:bodyPr/>
        <a:lstStyle/>
        <a:p>
          <a:endParaRPr lang="cs-CZ"/>
        </a:p>
      </dgm:t>
    </dgm:pt>
    <dgm:pt modelId="{143D1874-66AC-4971-BCBE-10AFF40EB525}" type="pres">
      <dgm:prSet presAssocID="{D068E588-936D-43C5-819D-F8FF1C2498BC}" presName="hierRoot2" presStyleCnt="0"/>
      <dgm:spPr/>
    </dgm:pt>
    <dgm:pt modelId="{16082D29-15F4-40F9-8FFB-E6D7C4F39DAD}" type="pres">
      <dgm:prSet presAssocID="{D068E588-936D-43C5-819D-F8FF1C2498BC}" presName="composite2" presStyleCnt="0"/>
      <dgm:spPr/>
    </dgm:pt>
    <dgm:pt modelId="{E08A21BA-4738-4E03-BB3F-F583A5953B54}" type="pres">
      <dgm:prSet presAssocID="{D068E588-936D-43C5-819D-F8FF1C2498BC}" presName="background2" presStyleLbl="node2" presStyleIdx="1" presStyleCnt="3"/>
      <dgm:spPr>
        <a:solidFill>
          <a:srgbClr val="FF00FF"/>
        </a:solidFill>
      </dgm:spPr>
    </dgm:pt>
    <dgm:pt modelId="{0E3D702F-CB4A-4A3D-9032-4756E1ED8C2C}" type="pres">
      <dgm:prSet presAssocID="{D068E588-936D-43C5-819D-F8FF1C2498BC}" presName="text2" presStyleLbl="fgAcc2" presStyleIdx="1" presStyleCnt="3" custScaleX="190643" custLinFactNeighborX="5873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65EF9FD-AF73-42A2-9B75-0155D36FFC2C}" type="pres">
      <dgm:prSet presAssocID="{D068E588-936D-43C5-819D-F8FF1C2498BC}" presName="hierChild3" presStyleCnt="0"/>
      <dgm:spPr/>
    </dgm:pt>
    <dgm:pt modelId="{598A901E-CA0D-4F13-A347-50971830E645}" type="pres">
      <dgm:prSet presAssocID="{CA11B69D-814F-4E50-BB12-16ECAFBA99D8}" presName="Name17" presStyleLbl="parChTrans1D3" presStyleIdx="2" presStyleCnt="7"/>
      <dgm:spPr/>
      <dgm:t>
        <a:bodyPr/>
        <a:lstStyle/>
        <a:p>
          <a:endParaRPr lang="cs-CZ"/>
        </a:p>
      </dgm:t>
    </dgm:pt>
    <dgm:pt modelId="{7CEAAF2B-992C-441B-BCFF-ACE74772A530}" type="pres">
      <dgm:prSet presAssocID="{D0C26DAC-AB1A-4B2D-941A-72ED46CE5BB4}" presName="hierRoot3" presStyleCnt="0"/>
      <dgm:spPr/>
    </dgm:pt>
    <dgm:pt modelId="{906FEC9A-D579-4472-B178-CBE901B30022}" type="pres">
      <dgm:prSet presAssocID="{D0C26DAC-AB1A-4B2D-941A-72ED46CE5BB4}" presName="composite3" presStyleCnt="0"/>
      <dgm:spPr/>
    </dgm:pt>
    <dgm:pt modelId="{47B49218-354A-4205-AF94-FC914BF60D51}" type="pres">
      <dgm:prSet presAssocID="{D0C26DAC-AB1A-4B2D-941A-72ED46CE5BB4}" presName="background3" presStyleLbl="node3" presStyleIdx="2" presStyleCnt="7"/>
      <dgm:spPr>
        <a:solidFill>
          <a:schemeClr val="bg1">
            <a:lumMod val="65000"/>
          </a:schemeClr>
        </a:solidFill>
      </dgm:spPr>
    </dgm:pt>
    <dgm:pt modelId="{230CC92F-0A48-40F8-A1EA-7DE41E595747}" type="pres">
      <dgm:prSet presAssocID="{D0C26DAC-AB1A-4B2D-941A-72ED46CE5BB4}" presName="text3" presStyleLbl="fgAcc3" presStyleIdx="2" presStyleCnt="7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342E9A-B39B-41D5-9680-1D3AA8BA4B38}" type="pres">
      <dgm:prSet presAssocID="{D0C26DAC-AB1A-4B2D-941A-72ED46CE5BB4}" presName="hierChild4" presStyleCnt="0"/>
      <dgm:spPr/>
    </dgm:pt>
    <dgm:pt modelId="{67626D5E-A8CD-48F9-A6CA-FE7999EA18AA}" type="pres">
      <dgm:prSet presAssocID="{B293F153-9EFA-4354-A446-313C55C32DEA}" presName="Name17" presStyleLbl="parChTrans1D3" presStyleIdx="3" presStyleCnt="7"/>
      <dgm:spPr/>
      <dgm:t>
        <a:bodyPr/>
        <a:lstStyle/>
        <a:p>
          <a:endParaRPr lang="cs-CZ"/>
        </a:p>
      </dgm:t>
    </dgm:pt>
    <dgm:pt modelId="{47C746BA-5AD3-4DA7-95E3-0785760DA8BC}" type="pres">
      <dgm:prSet presAssocID="{CAA47E04-8E78-4CEA-8AFD-2ADD35DBAE46}" presName="hierRoot3" presStyleCnt="0"/>
      <dgm:spPr/>
    </dgm:pt>
    <dgm:pt modelId="{97D552D6-4454-4E31-825F-E609D90A141B}" type="pres">
      <dgm:prSet presAssocID="{CAA47E04-8E78-4CEA-8AFD-2ADD35DBAE46}" presName="composite3" presStyleCnt="0"/>
      <dgm:spPr/>
    </dgm:pt>
    <dgm:pt modelId="{BB6347F8-10DC-41A1-A923-021B48536CC3}" type="pres">
      <dgm:prSet presAssocID="{CAA47E04-8E78-4CEA-8AFD-2ADD35DBAE46}" presName="background3" presStyleLbl="node3" presStyleIdx="3" presStyleCnt="7"/>
      <dgm:spPr>
        <a:solidFill>
          <a:schemeClr val="bg1">
            <a:lumMod val="65000"/>
          </a:schemeClr>
        </a:solidFill>
      </dgm:spPr>
    </dgm:pt>
    <dgm:pt modelId="{FC770A46-AE4B-4A4C-B21A-6AEC6EA26735}" type="pres">
      <dgm:prSet presAssocID="{CAA47E04-8E78-4CEA-8AFD-2ADD35DBAE46}" presName="text3" presStyleLbl="fgAcc3" presStyleIdx="3" presStyleCnt="7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487EE76-D18E-40A1-8388-11CEE9700A3C}" type="pres">
      <dgm:prSet presAssocID="{CAA47E04-8E78-4CEA-8AFD-2ADD35DBAE46}" presName="hierChild4" presStyleCnt="0"/>
      <dgm:spPr/>
    </dgm:pt>
    <dgm:pt modelId="{56D353F3-7626-4784-BEB7-8265288FB586}" type="pres">
      <dgm:prSet presAssocID="{A8B4DE87-1096-4B5B-945C-4EA84E2E80DB}" presName="Name10" presStyleLbl="parChTrans1D2" presStyleIdx="2" presStyleCnt="3"/>
      <dgm:spPr/>
      <dgm:t>
        <a:bodyPr/>
        <a:lstStyle/>
        <a:p>
          <a:endParaRPr lang="cs-CZ"/>
        </a:p>
      </dgm:t>
    </dgm:pt>
    <dgm:pt modelId="{D51D2069-45AB-47F1-841A-6C6B3534925C}" type="pres">
      <dgm:prSet presAssocID="{C5547364-BBAC-477C-AC43-A9131ABE2450}" presName="hierRoot2" presStyleCnt="0"/>
      <dgm:spPr/>
    </dgm:pt>
    <dgm:pt modelId="{9083F232-4E9B-49E6-AA13-C343797D5D13}" type="pres">
      <dgm:prSet presAssocID="{C5547364-BBAC-477C-AC43-A9131ABE2450}" presName="composite2" presStyleCnt="0"/>
      <dgm:spPr/>
    </dgm:pt>
    <dgm:pt modelId="{5F029646-68D5-468F-9738-19FE93E06EA1}" type="pres">
      <dgm:prSet presAssocID="{C5547364-BBAC-477C-AC43-A9131ABE2450}" presName="background2" presStyleLbl="node2" presStyleIdx="2" presStyleCnt="3"/>
      <dgm:spPr>
        <a:solidFill>
          <a:srgbClr val="FF99FF"/>
        </a:solidFill>
      </dgm:spPr>
    </dgm:pt>
    <dgm:pt modelId="{B5730456-6D12-4DAB-8290-0877707B41D4}" type="pres">
      <dgm:prSet presAssocID="{C5547364-BBAC-477C-AC43-A9131ABE2450}" presName="text2" presStyleLbl="fgAcc2" presStyleIdx="2" presStyleCnt="3" custScaleX="201328" custLinFactNeighborX="1350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E9D477F-10EC-4357-803B-195A09D2AF03}" type="pres">
      <dgm:prSet presAssocID="{C5547364-BBAC-477C-AC43-A9131ABE2450}" presName="hierChild3" presStyleCnt="0"/>
      <dgm:spPr/>
    </dgm:pt>
    <dgm:pt modelId="{056027A3-9F99-495F-B4F3-2FEF0702538C}" type="pres">
      <dgm:prSet presAssocID="{EC3AF088-FAD1-4CAE-BBB4-01675A05B742}" presName="Name17" presStyleLbl="parChTrans1D3" presStyleIdx="4" presStyleCnt="7"/>
      <dgm:spPr/>
      <dgm:t>
        <a:bodyPr/>
        <a:lstStyle/>
        <a:p>
          <a:endParaRPr lang="cs-CZ"/>
        </a:p>
      </dgm:t>
    </dgm:pt>
    <dgm:pt modelId="{948A0537-6A88-405A-99FA-598B5D625362}" type="pres">
      <dgm:prSet presAssocID="{D7ADC0B3-11C3-4DE1-9E76-F2B16EC09289}" presName="hierRoot3" presStyleCnt="0"/>
      <dgm:spPr/>
    </dgm:pt>
    <dgm:pt modelId="{EE43409D-44B0-41D5-B6D2-DA231BAA8214}" type="pres">
      <dgm:prSet presAssocID="{D7ADC0B3-11C3-4DE1-9E76-F2B16EC09289}" presName="composite3" presStyleCnt="0"/>
      <dgm:spPr/>
    </dgm:pt>
    <dgm:pt modelId="{B379B028-5A03-4B78-A330-AD240A28A1E0}" type="pres">
      <dgm:prSet presAssocID="{D7ADC0B3-11C3-4DE1-9E76-F2B16EC09289}" presName="background3" presStyleLbl="node3" presStyleIdx="4" presStyleCnt="7"/>
      <dgm:spPr>
        <a:solidFill>
          <a:schemeClr val="bg1">
            <a:lumMod val="65000"/>
          </a:schemeClr>
        </a:solidFill>
      </dgm:spPr>
    </dgm:pt>
    <dgm:pt modelId="{BF0C490E-F56D-4FE0-AD5A-A4056ACE76B0}" type="pres">
      <dgm:prSet presAssocID="{D7ADC0B3-11C3-4DE1-9E76-F2B16EC09289}" presName="text3" presStyleLbl="fgAcc3" presStyleIdx="4" presStyleCnt="7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7A85A9E-D6FA-4B93-95B4-1D21164AEB79}" type="pres">
      <dgm:prSet presAssocID="{D7ADC0B3-11C3-4DE1-9E76-F2B16EC09289}" presName="hierChild4" presStyleCnt="0"/>
      <dgm:spPr/>
    </dgm:pt>
    <dgm:pt modelId="{4E459D1B-9333-4158-9FDA-7299BF743F95}" type="pres">
      <dgm:prSet presAssocID="{7DA52050-43A3-4BED-9393-296EB0F90C43}" presName="Name17" presStyleLbl="parChTrans1D3" presStyleIdx="5" presStyleCnt="7"/>
      <dgm:spPr/>
      <dgm:t>
        <a:bodyPr/>
        <a:lstStyle/>
        <a:p>
          <a:endParaRPr lang="cs-CZ"/>
        </a:p>
      </dgm:t>
    </dgm:pt>
    <dgm:pt modelId="{6C5A2807-7846-41B1-87B9-5FFD3A36BAD8}" type="pres">
      <dgm:prSet presAssocID="{5B51E959-B11A-48B8-93C7-0E71EAFFD92F}" presName="hierRoot3" presStyleCnt="0"/>
      <dgm:spPr/>
    </dgm:pt>
    <dgm:pt modelId="{BF56314C-9273-426A-8F54-030F8C181499}" type="pres">
      <dgm:prSet presAssocID="{5B51E959-B11A-48B8-93C7-0E71EAFFD92F}" presName="composite3" presStyleCnt="0"/>
      <dgm:spPr/>
    </dgm:pt>
    <dgm:pt modelId="{774365F2-908E-49C8-9ACB-C472B3A02469}" type="pres">
      <dgm:prSet presAssocID="{5B51E959-B11A-48B8-93C7-0E71EAFFD92F}" presName="background3" presStyleLbl="node3" presStyleIdx="5" presStyleCnt="7"/>
      <dgm:spPr>
        <a:solidFill>
          <a:schemeClr val="bg1">
            <a:lumMod val="65000"/>
          </a:schemeClr>
        </a:solidFill>
      </dgm:spPr>
    </dgm:pt>
    <dgm:pt modelId="{B056DDC8-5147-44E3-839A-401471417230}" type="pres">
      <dgm:prSet presAssocID="{5B51E959-B11A-48B8-93C7-0E71EAFFD92F}" presName="text3" presStyleLbl="fgAcc3" presStyleIdx="5" presStyleCnt="7" custLinFactNeighborX="-752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4EBB642-A1D0-438D-AE2E-E47B7862C2B2}" type="pres">
      <dgm:prSet presAssocID="{5B51E959-B11A-48B8-93C7-0E71EAFFD92F}" presName="hierChild4" presStyleCnt="0"/>
      <dgm:spPr/>
    </dgm:pt>
    <dgm:pt modelId="{82FD0226-4DC1-46F0-AE5E-B45FECC09E06}" type="pres">
      <dgm:prSet presAssocID="{2ADE5C38-5EB3-425C-A002-7425F99896F2}" presName="Name17" presStyleLbl="parChTrans1D3" presStyleIdx="6" presStyleCnt="7"/>
      <dgm:spPr/>
      <dgm:t>
        <a:bodyPr/>
        <a:lstStyle/>
        <a:p>
          <a:endParaRPr lang="cs-CZ"/>
        </a:p>
      </dgm:t>
    </dgm:pt>
    <dgm:pt modelId="{3F8CDB92-5368-45E4-8DC9-2A64FA13B957}" type="pres">
      <dgm:prSet presAssocID="{5ABBF522-FC58-48E1-8CCD-551F3AF42458}" presName="hierRoot3" presStyleCnt="0"/>
      <dgm:spPr/>
    </dgm:pt>
    <dgm:pt modelId="{56E974A5-E2F0-4794-B6D4-2B2234C83387}" type="pres">
      <dgm:prSet presAssocID="{5ABBF522-FC58-48E1-8CCD-551F3AF42458}" presName="composite3" presStyleCnt="0"/>
      <dgm:spPr/>
    </dgm:pt>
    <dgm:pt modelId="{E71CD8F3-F74C-4F69-A94C-0675C130DBCC}" type="pres">
      <dgm:prSet presAssocID="{5ABBF522-FC58-48E1-8CCD-551F3AF42458}" presName="background3" presStyleLbl="node3" presStyleIdx="6" presStyleCnt="7"/>
      <dgm:spPr>
        <a:solidFill>
          <a:schemeClr val="bg1">
            <a:lumMod val="65000"/>
          </a:schemeClr>
        </a:solidFill>
      </dgm:spPr>
    </dgm:pt>
    <dgm:pt modelId="{5CA88DCA-C71F-4505-947A-85F9B843E942}" type="pres">
      <dgm:prSet presAssocID="{5ABBF522-FC58-48E1-8CCD-551F3AF42458}" presName="text3" presStyleLbl="fgAcc3" presStyleIdx="6" presStyleCnt="7" custLinFactNeighborX="-752" custLinFactNeighborY="445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F1A87DC-3C26-4A3F-9523-E6CE2D927C8E}" type="pres">
      <dgm:prSet presAssocID="{5ABBF522-FC58-48E1-8CCD-551F3AF42458}" presName="hierChild4" presStyleCnt="0"/>
      <dgm:spPr/>
    </dgm:pt>
  </dgm:ptLst>
  <dgm:cxnLst>
    <dgm:cxn modelId="{B71DD4D6-748C-4930-8DCD-F0B235A66501}" type="presOf" srcId="{D7ADC0B3-11C3-4DE1-9E76-F2B16EC09289}" destId="{BF0C490E-F56D-4FE0-AD5A-A4056ACE76B0}" srcOrd="0" destOrd="0" presId="urn:microsoft.com/office/officeart/2005/8/layout/hierarchy1"/>
    <dgm:cxn modelId="{6CDD7EAB-89E6-403B-A182-AA4EC602007F}" type="presOf" srcId="{6CE89F89-FBC8-4734-AAEC-C1AEBBBB8951}" destId="{AF983491-2E65-4BE1-96CC-E6DFCCDF1571}" srcOrd="0" destOrd="0" presId="urn:microsoft.com/office/officeart/2005/8/layout/hierarchy1"/>
    <dgm:cxn modelId="{74F934F6-A723-463A-87DF-51447DA3E9BC}" type="presOf" srcId="{2ADE5C38-5EB3-425C-A002-7425F99896F2}" destId="{82FD0226-4DC1-46F0-AE5E-B45FECC09E06}" srcOrd="0" destOrd="0" presId="urn:microsoft.com/office/officeart/2005/8/layout/hierarchy1"/>
    <dgm:cxn modelId="{5CB5E744-F0DB-4DB9-99A0-81E5924D70A9}" type="presOf" srcId="{AB4E4FBB-7C61-4955-835E-94E534EB4040}" destId="{3D02D301-98CE-4FBA-BE5D-B82E67594A08}" srcOrd="0" destOrd="0" presId="urn:microsoft.com/office/officeart/2005/8/layout/hierarchy1"/>
    <dgm:cxn modelId="{E3069352-FEDB-4859-AC9C-F65457AF85FF}" type="presOf" srcId="{FA99A251-AFBD-453C-8CE8-6B0873003CED}" destId="{B7415957-14D4-4EF1-89B5-38F1CD58AB81}" srcOrd="0" destOrd="0" presId="urn:microsoft.com/office/officeart/2005/8/layout/hierarchy1"/>
    <dgm:cxn modelId="{4FDF7321-A3B8-4A07-9434-B61B5042DA46}" srcId="{D068E588-936D-43C5-819D-F8FF1C2498BC}" destId="{CAA47E04-8E78-4CEA-8AFD-2ADD35DBAE46}" srcOrd="1" destOrd="0" parTransId="{B293F153-9EFA-4354-A446-313C55C32DEA}" sibTransId="{226D6E5F-88EB-4B0C-8DAB-A1DB332F0130}"/>
    <dgm:cxn modelId="{9EFC0C49-F5BA-486F-8D19-C417B0CC389D}" srcId="{C5547364-BBAC-477C-AC43-A9131ABE2450}" destId="{D7ADC0B3-11C3-4DE1-9E76-F2B16EC09289}" srcOrd="0" destOrd="0" parTransId="{EC3AF088-FAD1-4CAE-BBB4-01675A05B742}" sibTransId="{03B1A36E-2105-4826-BAB1-506ABE82EEB7}"/>
    <dgm:cxn modelId="{ED87DF80-B414-4E62-8562-55C68D6A524C}" type="presOf" srcId="{F4AFD715-C80A-46B9-A4D8-2EDC1FD84F4B}" destId="{4C823FC2-F33E-486F-BE61-9CDC888E7FB2}" srcOrd="0" destOrd="0" presId="urn:microsoft.com/office/officeart/2005/8/layout/hierarchy1"/>
    <dgm:cxn modelId="{63C0CF1D-595B-46F1-A8D0-575BE9BC878E}" type="presOf" srcId="{B293F153-9EFA-4354-A446-313C55C32DEA}" destId="{67626D5E-A8CD-48F9-A6CA-FE7999EA18AA}" srcOrd="0" destOrd="0" presId="urn:microsoft.com/office/officeart/2005/8/layout/hierarchy1"/>
    <dgm:cxn modelId="{63ADBF30-BC6E-48C4-B68A-0EC8BE37853E}" srcId="{C5547364-BBAC-477C-AC43-A9131ABE2450}" destId="{5ABBF522-FC58-48E1-8CCD-551F3AF42458}" srcOrd="2" destOrd="0" parTransId="{2ADE5C38-5EB3-425C-A002-7425F99896F2}" sibTransId="{C26CA105-B6DD-4E66-92B4-13564F6D21A0}"/>
    <dgm:cxn modelId="{07FA4D01-D31D-41C3-9734-C288ACFB91FF}" srcId="{0A3EF5D3-DE9F-44C4-BE7A-005F4FF525C5}" destId="{F4AFD715-C80A-46B9-A4D8-2EDC1FD84F4B}" srcOrd="0" destOrd="0" parTransId="{AB4E4FBB-7C61-4955-835E-94E534EB4040}" sibTransId="{43EAF131-5A71-451B-B688-2272F1711249}"/>
    <dgm:cxn modelId="{2DA2B823-CF5F-4B5B-8782-25D8F4AE5322}" type="presOf" srcId="{CAA47E04-8E78-4CEA-8AFD-2ADD35DBAE46}" destId="{FC770A46-AE4B-4A4C-B21A-6AEC6EA26735}" srcOrd="0" destOrd="0" presId="urn:microsoft.com/office/officeart/2005/8/layout/hierarchy1"/>
    <dgm:cxn modelId="{277C454C-7144-46CC-B3F3-7348780B006D}" srcId="{AC5C5032-0CF0-425E-8520-04AF0052C54E}" destId="{DF2F1285-D386-4FE4-879D-81DF8D7E6368}" srcOrd="0" destOrd="0" parTransId="{F0983C7E-F63E-470C-B451-C09924BDB46C}" sibTransId="{2911EF60-03F4-4999-AE31-67CE30E06FED}"/>
    <dgm:cxn modelId="{07FA6A99-BCD6-43C5-AB6C-3D42381CCD2F}" type="presOf" srcId="{A8B4DE87-1096-4B5B-945C-4EA84E2E80DB}" destId="{56D353F3-7626-4784-BEB7-8265288FB586}" srcOrd="0" destOrd="0" presId="urn:microsoft.com/office/officeart/2005/8/layout/hierarchy1"/>
    <dgm:cxn modelId="{DA4BDA77-5432-4758-897E-D90EB6AEC56F}" srcId="{D068E588-936D-43C5-819D-F8FF1C2498BC}" destId="{D0C26DAC-AB1A-4B2D-941A-72ED46CE5BB4}" srcOrd="0" destOrd="0" parTransId="{CA11B69D-814F-4E50-BB12-16ECAFBA99D8}" sibTransId="{97B7F52A-FC3B-43B9-A745-FC5A9DBBD69D}"/>
    <dgm:cxn modelId="{AF015773-85B8-463C-A6EA-E66948097C93}" srcId="{DF2F1285-D386-4FE4-879D-81DF8D7E6368}" destId="{C5547364-BBAC-477C-AC43-A9131ABE2450}" srcOrd="2" destOrd="0" parTransId="{A8B4DE87-1096-4B5B-945C-4EA84E2E80DB}" sibTransId="{DBA9F0C6-7C95-415F-A9C8-24D4C4551AD0}"/>
    <dgm:cxn modelId="{4F0F5E5B-7BDF-4610-84FB-E0AEF76F3001}" type="presOf" srcId="{C828303C-D11C-4A1E-B2A8-2C524969EBD3}" destId="{E1514FEC-2C75-4946-A90D-275F7AA169A9}" srcOrd="0" destOrd="0" presId="urn:microsoft.com/office/officeart/2005/8/layout/hierarchy1"/>
    <dgm:cxn modelId="{66E4303F-663C-4DB9-9682-B78CEE50DE4C}" type="presOf" srcId="{1A62B8F5-C878-4A83-9466-5CABBC460CF0}" destId="{DFFB3193-A4E8-434A-A3C9-EC77E487576E}" srcOrd="0" destOrd="0" presId="urn:microsoft.com/office/officeart/2005/8/layout/hierarchy1"/>
    <dgm:cxn modelId="{29BF1FD4-F827-45A4-941B-CFB4C475423C}" type="presOf" srcId="{DF2F1285-D386-4FE4-879D-81DF8D7E6368}" destId="{8B9CB1E3-32E3-4C5B-959D-BBA236976F7B}" srcOrd="0" destOrd="0" presId="urn:microsoft.com/office/officeart/2005/8/layout/hierarchy1"/>
    <dgm:cxn modelId="{2E06A864-2C45-4E16-83D5-785391F428C1}" type="presOf" srcId="{5B51E959-B11A-48B8-93C7-0E71EAFFD92F}" destId="{B056DDC8-5147-44E3-839A-401471417230}" srcOrd="0" destOrd="0" presId="urn:microsoft.com/office/officeart/2005/8/layout/hierarchy1"/>
    <dgm:cxn modelId="{ED1A77AA-D304-4EDC-948F-8599AA7F161B}" type="presOf" srcId="{0A3EF5D3-DE9F-44C4-BE7A-005F4FF525C5}" destId="{1E19A30A-2684-4110-99AB-C420E09D989D}" srcOrd="0" destOrd="0" presId="urn:microsoft.com/office/officeart/2005/8/layout/hierarchy1"/>
    <dgm:cxn modelId="{4FF81D05-A226-4B53-B188-B27F8AFEC3CE}" srcId="{DF2F1285-D386-4FE4-879D-81DF8D7E6368}" destId="{0A3EF5D3-DE9F-44C4-BE7A-005F4FF525C5}" srcOrd="0" destOrd="0" parTransId="{6CE89F89-FBC8-4734-AAEC-C1AEBBBB8951}" sibTransId="{61218B97-3706-4062-8AF9-54BDA8C45C1D}"/>
    <dgm:cxn modelId="{3D9F8DDC-36C5-46AE-A4BF-B36E437EC982}" type="presOf" srcId="{7DA52050-43A3-4BED-9393-296EB0F90C43}" destId="{4E459D1B-9333-4158-9FDA-7299BF743F95}" srcOrd="0" destOrd="0" presId="urn:microsoft.com/office/officeart/2005/8/layout/hierarchy1"/>
    <dgm:cxn modelId="{728E80B0-82D4-4046-ACD9-8A57E9414F1E}" type="presOf" srcId="{D0C26DAC-AB1A-4B2D-941A-72ED46CE5BB4}" destId="{230CC92F-0A48-40F8-A1EA-7DE41E595747}" srcOrd="0" destOrd="0" presId="urn:microsoft.com/office/officeart/2005/8/layout/hierarchy1"/>
    <dgm:cxn modelId="{2CE25E62-2952-4EC7-B218-5933956BFF87}" srcId="{C5547364-BBAC-477C-AC43-A9131ABE2450}" destId="{5B51E959-B11A-48B8-93C7-0E71EAFFD92F}" srcOrd="1" destOrd="0" parTransId="{7DA52050-43A3-4BED-9393-296EB0F90C43}" sibTransId="{31AC7A20-545C-4F2F-ACAC-40A05E074321}"/>
    <dgm:cxn modelId="{C60FC530-7094-4375-A922-C0DE43DAC6B5}" type="presOf" srcId="{CA11B69D-814F-4E50-BB12-16ECAFBA99D8}" destId="{598A901E-CA0D-4F13-A347-50971830E645}" srcOrd="0" destOrd="0" presId="urn:microsoft.com/office/officeart/2005/8/layout/hierarchy1"/>
    <dgm:cxn modelId="{C24F912C-F32C-48AE-A8E5-3AE571D9B3BA}" srcId="{DF2F1285-D386-4FE4-879D-81DF8D7E6368}" destId="{D068E588-936D-43C5-819D-F8FF1C2498BC}" srcOrd="1" destOrd="0" parTransId="{FA99A251-AFBD-453C-8CE8-6B0873003CED}" sibTransId="{6000C32D-0864-4675-88C5-0ED507701391}"/>
    <dgm:cxn modelId="{64A8D508-2C6B-4CF2-AC9F-64ED669A9CD9}" type="presOf" srcId="{D068E588-936D-43C5-819D-F8FF1C2498BC}" destId="{0E3D702F-CB4A-4A3D-9032-4756E1ED8C2C}" srcOrd="0" destOrd="0" presId="urn:microsoft.com/office/officeart/2005/8/layout/hierarchy1"/>
    <dgm:cxn modelId="{682C5C2C-7483-40FC-98AF-A3A29722980B}" srcId="{0A3EF5D3-DE9F-44C4-BE7A-005F4FF525C5}" destId="{1A62B8F5-C878-4A83-9466-5CABBC460CF0}" srcOrd="1" destOrd="0" parTransId="{C828303C-D11C-4A1E-B2A8-2C524969EBD3}" sibTransId="{1B32C4A6-82BB-4025-BBEB-62DD1683F5E7}"/>
    <dgm:cxn modelId="{F6FB6FFF-EDF5-467E-B916-6D88D966FF5E}" type="presOf" srcId="{C5547364-BBAC-477C-AC43-A9131ABE2450}" destId="{B5730456-6D12-4DAB-8290-0877707B41D4}" srcOrd="0" destOrd="0" presId="urn:microsoft.com/office/officeart/2005/8/layout/hierarchy1"/>
    <dgm:cxn modelId="{6B32C2F9-B0D0-4839-A1DD-DE715CD93EEF}" type="presOf" srcId="{AC5C5032-0CF0-425E-8520-04AF0052C54E}" destId="{7ABE938A-C794-4C00-8569-315BDF469124}" srcOrd="0" destOrd="0" presId="urn:microsoft.com/office/officeart/2005/8/layout/hierarchy1"/>
    <dgm:cxn modelId="{D6FED578-6913-42A4-8250-02E136F75901}" type="presOf" srcId="{5ABBF522-FC58-48E1-8CCD-551F3AF42458}" destId="{5CA88DCA-C71F-4505-947A-85F9B843E942}" srcOrd="0" destOrd="0" presId="urn:microsoft.com/office/officeart/2005/8/layout/hierarchy1"/>
    <dgm:cxn modelId="{F32D73A4-FE73-46A3-907A-53287A074DBB}" type="presOf" srcId="{EC3AF088-FAD1-4CAE-BBB4-01675A05B742}" destId="{056027A3-9F99-495F-B4F3-2FEF0702538C}" srcOrd="0" destOrd="0" presId="urn:microsoft.com/office/officeart/2005/8/layout/hierarchy1"/>
    <dgm:cxn modelId="{7CBE6B45-ED52-476D-BBC4-B7A3BE7B7B1A}" type="presParOf" srcId="{7ABE938A-C794-4C00-8569-315BDF469124}" destId="{3A2E746C-C723-4335-B024-11E365515911}" srcOrd="0" destOrd="0" presId="urn:microsoft.com/office/officeart/2005/8/layout/hierarchy1"/>
    <dgm:cxn modelId="{5371263E-2280-428E-B6AF-2C004F289293}" type="presParOf" srcId="{3A2E746C-C723-4335-B024-11E365515911}" destId="{DE64B70D-5988-4E18-AE90-0770054BBF97}" srcOrd="0" destOrd="0" presId="urn:microsoft.com/office/officeart/2005/8/layout/hierarchy1"/>
    <dgm:cxn modelId="{359B88EF-D774-424A-9498-6E6FA4C41D26}" type="presParOf" srcId="{DE64B70D-5988-4E18-AE90-0770054BBF97}" destId="{41724A7F-5E5D-4BFD-B807-CF71E68117AE}" srcOrd="0" destOrd="0" presId="urn:microsoft.com/office/officeart/2005/8/layout/hierarchy1"/>
    <dgm:cxn modelId="{20EB1EDE-0425-45F7-B443-37DEF268A56F}" type="presParOf" srcId="{DE64B70D-5988-4E18-AE90-0770054BBF97}" destId="{8B9CB1E3-32E3-4C5B-959D-BBA236976F7B}" srcOrd="1" destOrd="0" presId="urn:microsoft.com/office/officeart/2005/8/layout/hierarchy1"/>
    <dgm:cxn modelId="{43D1EAD9-32BE-4365-9B7D-4F776AB7E9E7}" type="presParOf" srcId="{3A2E746C-C723-4335-B024-11E365515911}" destId="{EBCA9E12-D779-4368-8C77-34B87AEA1C67}" srcOrd="1" destOrd="0" presId="urn:microsoft.com/office/officeart/2005/8/layout/hierarchy1"/>
    <dgm:cxn modelId="{DA736544-3A61-4AB3-8596-0DAC83227186}" type="presParOf" srcId="{EBCA9E12-D779-4368-8C77-34B87AEA1C67}" destId="{AF983491-2E65-4BE1-96CC-E6DFCCDF1571}" srcOrd="0" destOrd="0" presId="urn:microsoft.com/office/officeart/2005/8/layout/hierarchy1"/>
    <dgm:cxn modelId="{B315EB0B-526E-4DD5-A6BC-9BFF57E6FCDD}" type="presParOf" srcId="{EBCA9E12-D779-4368-8C77-34B87AEA1C67}" destId="{173A8E87-2028-4555-8AF7-AF5DC3639C9D}" srcOrd="1" destOrd="0" presId="urn:microsoft.com/office/officeart/2005/8/layout/hierarchy1"/>
    <dgm:cxn modelId="{5245F0C6-49EB-45EA-883D-DE9EEE184B46}" type="presParOf" srcId="{173A8E87-2028-4555-8AF7-AF5DC3639C9D}" destId="{AF542AE1-76FB-41B3-8F51-FD0C5AE147AB}" srcOrd="0" destOrd="0" presId="urn:microsoft.com/office/officeart/2005/8/layout/hierarchy1"/>
    <dgm:cxn modelId="{BBD5F6E0-E346-4464-9E0D-B6AB020C8C80}" type="presParOf" srcId="{AF542AE1-76FB-41B3-8F51-FD0C5AE147AB}" destId="{481AD589-4D5A-4E22-91CA-89D2CD878746}" srcOrd="0" destOrd="0" presId="urn:microsoft.com/office/officeart/2005/8/layout/hierarchy1"/>
    <dgm:cxn modelId="{18257E79-CC31-4CC6-B49A-EBD9A97876AB}" type="presParOf" srcId="{AF542AE1-76FB-41B3-8F51-FD0C5AE147AB}" destId="{1E19A30A-2684-4110-99AB-C420E09D989D}" srcOrd="1" destOrd="0" presId="urn:microsoft.com/office/officeart/2005/8/layout/hierarchy1"/>
    <dgm:cxn modelId="{4B027FE9-358B-4D36-B277-BB0F58F26FF6}" type="presParOf" srcId="{173A8E87-2028-4555-8AF7-AF5DC3639C9D}" destId="{CA40CD01-7193-4858-A985-D3C4C7E94D8D}" srcOrd="1" destOrd="0" presId="urn:microsoft.com/office/officeart/2005/8/layout/hierarchy1"/>
    <dgm:cxn modelId="{EC925B3E-318B-4F53-AEF5-0964A7BCA7CA}" type="presParOf" srcId="{CA40CD01-7193-4858-A985-D3C4C7E94D8D}" destId="{3D02D301-98CE-4FBA-BE5D-B82E67594A08}" srcOrd="0" destOrd="0" presId="urn:microsoft.com/office/officeart/2005/8/layout/hierarchy1"/>
    <dgm:cxn modelId="{B0C040A1-6F6F-46C0-9FDD-098E702D3CB4}" type="presParOf" srcId="{CA40CD01-7193-4858-A985-D3C4C7E94D8D}" destId="{58142074-483E-41ED-85C9-6D6459A80A3B}" srcOrd="1" destOrd="0" presId="urn:microsoft.com/office/officeart/2005/8/layout/hierarchy1"/>
    <dgm:cxn modelId="{008253C9-10A5-43C2-A932-63126F261B53}" type="presParOf" srcId="{58142074-483E-41ED-85C9-6D6459A80A3B}" destId="{76C4F954-7361-440B-82DD-479F8F61C82B}" srcOrd="0" destOrd="0" presId="urn:microsoft.com/office/officeart/2005/8/layout/hierarchy1"/>
    <dgm:cxn modelId="{D54F682C-709D-4BC3-B90A-5F48452F8BF3}" type="presParOf" srcId="{76C4F954-7361-440B-82DD-479F8F61C82B}" destId="{94958861-22AE-41A1-874F-20E02D9AF93D}" srcOrd="0" destOrd="0" presId="urn:microsoft.com/office/officeart/2005/8/layout/hierarchy1"/>
    <dgm:cxn modelId="{6D35CF3C-13E7-4CA1-A9B3-385109BC808F}" type="presParOf" srcId="{76C4F954-7361-440B-82DD-479F8F61C82B}" destId="{4C823FC2-F33E-486F-BE61-9CDC888E7FB2}" srcOrd="1" destOrd="0" presId="urn:microsoft.com/office/officeart/2005/8/layout/hierarchy1"/>
    <dgm:cxn modelId="{A8B7C872-F255-43C1-9F55-410CD8137F24}" type="presParOf" srcId="{58142074-483E-41ED-85C9-6D6459A80A3B}" destId="{433C1DB5-78D0-4BC6-9413-515C89341D16}" srcOrd="1" destOrd="0" presId="urn:microsoft.com/office/officeart/2005/8/layout/hierarchy1"/>
    <dgm:cxn modelId="{B27EDA49-F8FD-435D-831E-C94851FB4493}" type="presParOf" srcId="{CA40CD01-7193-4858-A985-D3C4C7E94D8D}" destId="{E1514FEC-2C75-4946-A90D-275F7AA169A9}" srcOrd="2" destOrd="0" presId="urn:microsoft.com/office/officeart/2005/8/layout/hierarchy1"/>
    <dgm:cxn modelId="{78D40A2D-8F64-4782-800A-7A461FD674DA}" type="presParOf" srcId="{CA40CD01-7193-4858-A985-D3C4C7E94D8D}" destId="{3972DA7F-CCFC-475A-AE2A-A6994377AF09}" srcOrd="3" destOrd="0" presId="urn:microsoft.com/office/officeart/2005/8/layout/hierarchy1"/>
    <dgm:cxn modelId="{3F89CD45-29BE-4B1D-80C2-3203B8C78B47}" type="presParOf" srcId="{3972DA7F-CCFC-475A-AE2A-A6994377AF09}" destId="{02579F48-0138-4FD3-A1E7-95F623D1CE7D}" srcOrd="0" destOrd="0" presId="urn:microsoft.com/office/officeart/2005/8/layout/hierarchy1"/>
    <dgm:cxn modelId="{79D78B5F-5CBD-4ADF-9D0C-5F75D3709468}" type="presParOf" srcId="{02579F48-0138-4FD3-A1E7-95F623D1CE7D}" destId="{DB4134BD-2391-46EA-8599-C156F9288BD2}" srcOrd="0" destOrd="0" presId="urn:microsoft.com/office/officeart/2005/8/layout/hierarchy1"/>
    <dgm:cxn modelId="{92601A53-6469-4131-8122-801C39269741}" type="presParOf" srcId="{02579F48-0138-4FD3-A1E7-95F623D1CE7D}" destId="{DFFB3193-A4E8-434A-A3C9-EC77E487576E}" srcOrd="1" destOrd="0" presId="urn:microsoft.com/office/officeart/2005/8/layout/hierarchy1"/>
    <dgm:cxn modelId="{39DB9109-52E7-4E64-AA17-EE6316438B13}" type="presParOf" srcId="{3972DA7F-CCFC-475A-AE2A-A6994377AF09}" destId="{CDF43E7A-4DAC-4AE6-BB5D-813EF4FED27C}" srcOrd="1" destOrd="0" presId="urn:microsoft.com/office/officeart/2005/8/layout/hierarchy1"/>
    <dgm:cxn modelId="{F84C86D4-F1DE-4EE5-A110-9D74A17D557F}" type="presParOf" srcId="{EBCA9E12-D779-4368-8C77-34B87AEA1C67}" destId="{B7415957-14D4-4EF1-89B5-38F1CD58AB81}" srcOrd="2" destOrd="0" presId="urn:microsoft.com/office/officeart/2005/8/layout/hierarchy1"/>
    <dgm:cxn modelId="{C912A1E8-89F2-43AD-BEF9-18513C52DF90}" type="presParOf" srcId="{EBCA9E12-D779-4368-8C77-34B87AEA1C67}" destId="{143D1874-66AC-4971-BCBE-10AFF40EB525}" srcOrd="3" destOrd="0" presId="urn:microsoft.com/office/officeart/2005/8/layout/hierarchy1"/>
    <dgm:cxn modelId="{132CBCAA-ADC7-4BF3-AAA7-43D7188C28A4}" type="presParOf" srcId="{143D1874-66AC-4971-BCBE-10AFF40EB525}" destId="{16082D29-15F4-40F9-8FFB-E6D7C4F39DAD}" srcOrd="0" destOrd="0" presId="urn:microsoft.com/office/officeart/2005/8/layout/hierarchy1"/>
    <dgm:cxn modelId="{214926F2-F6C0-4F9A-B79A-93E102A79B3B}" type="presParOf" srcId="{16082D29-15F4-40F9-8FFB-E6D7C4F39DAD}" destId="{E08A21BA-4738-4E03-BB3F-F583A5953B54}" srcOrd="0" destOrd="0" presId="urn:microsoft.com/office/officeart/2005/8/layout/hierarchy1"/>
    <dgm:cxn modelId="{9B8892B1-0765-4107-BF9F-F7A0640A683E}" type="presParOf" srcId="{16082D29-15F4-40F9-8FFB-E6D7C4F39DAD}" destId="{0E3D702F-CB4A-4A3D-9032-4756E1ED8C2C}" srcOrd="1" destOrd="0" presId="urn:microsoft.com/office/officeart/2005/8/layout/hierarchy1"/>
    <dgm:cxn modelId="{83488A93-638C-470A-8D3B-6933FB9D0EED}" type="presParOf" srcId="{143D1874-66AC-4971-BCBE-10AFF40EB525}" destId="{665EF9FD-AF73-42A2-9B75-0155D36FFC2C}" srcOrd="1" destOrd="0" presId="urn:microsoft.com/office/officeart/2005/8/layout/hierarchy1"/>
    <dgm:cxn modelId="{20D65589-CCC9-41B2-BB5F-5275D742FB1F}" type="presParOf" srcId="{665EF9FD-AF73-42A2-9B75-0155D36FFC2C}" destId="{598A901E-CA0D-4F13-A347-50971830E645}" srcOrd="0" destOrd="0" presId="urn:microsoft.com/office/officeart/2005/8/layout/hierarchy1"/>
    <dgm:cxn modelId="{A0B986E6-3187-4535-A07E-E7D1AB8B2FBF}" type="presParOf" srcId="{665EF9FD-AF73-42A2-9B75-0155D36FFC2C}" destId="{7CEAAF2B-992C-441B-BCFF-ACE74772A530}" srcOrd="1" destOrd="0" presId="urn:microsoft.com/office/officeart/2005/8/layout/hierarchy1"/>
    <dgm:cxn modelId="{67552590-F9F6-4FE8-B556-7CDF7687AF50}" type="presParOf" srcId="{7CEAAF2B-992C-441B-BCFF-ACE74772A530}" destId="{906FEC9A-D579-4472-B178-CBE901B30022}" srcOrd="0" destOrd="0" presId="urn:microsoft.com/office/officeart/2005/8/layout/hierarchy1"/>
    <dgm:cxn modelId="{EFC8BD18-73AC-42F4-A9F5-14D756FC8803}" type="presParOf" srcId="{906FEC9A-D579-4472-B178-CBE901B30022}" destId="{47B49218-354A-4205-AF94-FC914BF60D51}" srcOrd="0" destOrd="0" presId="urn:microsoft.com/office/officeart/2005/8/layout/hierarchy1"/>
    <dgm:cxn modelId="{DE9613CA-C5E7-435F-A68E-EE834EE3BA94}" type="presParOf" srcId="{906FEC9A-D579-4472-B178-CBE901B30022}" destId="{230CC92F-0A48-40F8-A1EA-7DE41E595747}" srcOrd="1" destOrd="0" presId="urn:microsoft.com/office/officeart/2005/8/layout/hierarchy1"/>
    <dgm:cxn modelId="{EE82AE74-5CDE-4729-AFD2-D842F1DD34FB}" type="presParOf" srcId="{7CEAAF2B-992C-441B-BCFF-ACE74772A530}" destId="{60342E9A-B39B-41D5-9680-1D3AA8BA4B38}" srcOrd="1" destOrd="0" presId="urn:microsoft.com/office/officeart/2005/8/layout/hierarchy1"/>
    <dgm:cxn modelId="{869BC63F-FA09-410A-8B54-7C31588AAA25}" type="presParOf" srcId="{665EF9FD-AF73-42A2-9B75-0155D36FFC2C}" destId="{67626D5E-A8CD-48F9-A6CA-FE7999EA18AA}" srcOrd="2" destOrd="0" presId="urn:microsoft.com/office/officeart/2005/8/layout/hierarchy1"/>
    <dgm:cxn modelId="{991C0AE6-8489-4BA2-96B1-110190F556D9}" type="presParOf" srcId="{665EF9FD-AF73-42A2-9B75-0155D36FFC2C}" destId="{47C746BA-5AD3-4DA7-95E3-0785760DA8BC}" srcOrd="3" destOrd="0" presId="urn:microsoft.com/office/officeart/2005/8/layout/hierarchy1"/>
    <dgm:cxn modelId="{5374025D-E27D-42D1-9B2C-E22244775645}" type="presParOf" srcId="{47C746BA-5AD3-4DA7-95E3-0785760DA8BC}" destId="{97D552D6-4454-4E31-825F-E609D90A141B}" srcOrd="0" destOrd="0" presId="urn:microsoft.com/office/officeart/2005/8/layout/hierarchy1"/>
    <dgm:cxn modelId="{BD5EB548-91B2-42D3-A645-FC64072EB225}" type="presParOf" srcId="{97D552D6-4454-4E31-825F-E609D90A141B}" destId="{BB6347F8-10DC-41A1-A923-021B48536CC3}" srcOrd="0" destOrd="0" presId="urn:microsoft.com/office/officeart/2005/8/layout/hierarchy1"/>
    <dgm:cxn modelId="{59701B99-BCCB-4CE0-8048-18C21F28CB10}" type="presParOf" srcId="{97D552D6-4454-4E31-825F-E609D90A141B}" destId="{FC770A46-AE4B-4A4C-B21A-6AEC6EA26735}" srcOrd="1" destOrd="0" presId="urn:microsoft.com/office/officeart/2005/8/layout/hierarchy1"/>
    <dgm:cxn modelId="{7FD48CF9-AFE0-405A-AD2B-2903BF714CFA}" type="presParOf" srcId="{47C746BA-5AD3-4DA7-95E3-0785760DA8BC}" destId="{6487EE76-D18E-40A1-8388-11CEE9700A3C}" srcOrd="1" destOrd="0" presId="urn:microsoft.com/office/officeart/2005/8/layout/hierarchy1"/>
    <dgm:cxn modelId="{B53B0BDC-4479-4F9E-BBB9-9F5E0C05682F}" type="presParOf" srcId="{EBCA9E12-D779-4368-8C77-34B87AEA1C67}" destId="{56D353F3-7626-4784-BEB7-8265288FB586}" srcOrd="4" destOrd="0" presId="urn:microsoft.com/office/officeart/2005/8/layout/hierarchy1"/>
    <dgm:cxn modelId="{B5F41E90-B056-448E-AEEC-E053F13549B7}" type="presParOf" srcId="{EBCA9E12-D779-4368-8C77-34B87AEA1C67}" destId="{D51D2069-45AB-47F1-841A-6C6B3534925C}" srcOrd="5" destOrd="0" presId="urn:microsoft.com/office/officeart/2005/8/layout/hierarchy1"/>
    <dgm:cxn modelId="{0E236ED5-3179-49E4-9593-907E024AEE82}" type="presParOf" srcId="{D51D2069-45AB-47F1-841A-6C6B3534925C}" destId="{9083F232-4E9B-49E6-AA13-C343797D5D13}" srcOrd="0" destOrd="0" presId="urn:microsoft.com/office/officeart/2005/8/layout/hierarchy1"/>
    <dgm:cxn modelId="{6DA6DDCC-5880-4C3F-9DB3-523A0F108384}" type="presParOf" srcId="{9083F232-4E9B-49E6-AA13-C343797D5D13}" destId="{5F029646-68D5-468F-9738-19FE93E06EA1}" srcOrd="0" destOrd="0" presId="urn:microsoft.com/office/officeart/2005/8/layout/hierarchy1"/>
    <dgm:cxn modelId="{5E815502-AEDE-4502-A486-90A9A8246551}" type="presParOf" srcId="{9083F232-4E9B-49E6-AA13-C343797D5D13}" destId="{B5730456-6D12-4DAB-8290-0877707B41D4}" srcOrd="1" destOrd="0" presId="urn:microsoft.com/office/officeart/2005/8/layout/hierarchy1"/>
    <dgm:cxn modelId="{F72083A8-C590-4F59-B1E0-E31520C768FE}" type="presParOf" srcId="{D51D2069-45AB-47F1-841A-6C6B3534925C}" destId="{CE9D477F-10EC-4357-803B-195A09D2AF03}" srcOrd="1" destOrd="0" presId="urn:microsoft.com/office/officeart/2005/8/layout/hierarchy1"/>
    <dgm:cxn modelId="{7903EC7D-7FBF-40A6-8407-B04769153C64}" type="presParOf" srcId="{CE9D477F-10EC-4357-803B-195A09D2AF03}" destId="{056027A3-9F99-495F-B4F3-2FEF0702538C}" srcOrd="0" destOrd="0" presId="urn:microsoft.com/office/officeart/2005/8/layout/hierarchy1"/>
    <dgm:cxn modelId="{61B34855-3EBC-4F43-9F58-599FB4B67251}" type="presParOf" srcId="{CE9D477F-10EC-4357-803B-195A09D2AF03}" destId="{948A0537-6A88-405A-99FA-598B5D625362}" srcOrd="1" destOrd="0" presId="urn:microsoft.com/office/officeart/2005/8/layout/hierarchy1"/>
    <dgm:cxn modelId="{8A8654AA-4DCA-4950-991E-A26DB404FCD6}" type="presParOf" srcId="{948A0537-6A88-405A-99FA-598B5D625362}" destId="{EE43409D-44B0-41D5-B6D2-DA231BAA8214}" srcOrd="0" destOrd="0" presId="urn:microsoft.com/office/officeart/2005/8/layout/hierarchy1"/>
    <dgm:cxn modelId="{021016B2-9E60-4180-B74C-B8264310F968}" type="presParOf" srcId="{EE43409D-44B0-41D5-B6D2-DA231BAA8214}" destId="{B379B028-5A03-4B78-A330-AD240A28A1E0}" srcOrd="0" destOrd="0" presId="urn:microsoft.com/office/officeart/2005/8/layout/hierarchy1"/>
    <dgm:cxn modelId="{BED5D45B-B7A9-4AD4-8169-814C18999B27}" type="presParOf" srcId="{EE43409D-44B0-41D5-B6D2-DA231BAA8214}" destId="{BF0C490E-F56D-4FE0-AD5A-A4056ACE76B0}" srcOrd="1" destOrd="0" presId="urn:microsoft.com/office/officeart/2005/8/layout/hierarchy1"/>
    <dgm:cxn modelId="{E22919C7-ACB4-468A-9485-D9B72CC52DA4}" type="presParOf" srcId="{948A0537-6A88-405A-99FA-598B5D625362}" destId="{17A85A9E-D6FA-4B93-95B4-1D21164AEB79}" srcOrd="1" destOrd="0" presId="urn:microsoft.com/office/officeart/2005/8/layout/hierarchy1"/>
    <dgm:cxn modelId="{5D2FF982-3986-4559-A1ED-53EDE29CAEE3}" type="presParOf" srcId="{CE9D477F-10EC-4357-803B-195A09D2AF03}" destId="{4E459D1B-9333-4158-9FDA-7299BF743F95}" srcOrd="2" destOrd="0" presId="urn:microsoft.com/office/officeart/2005/8/layout/hierarchy1"/>
    <dgm:cxn modelId="{0A08C9DE-C074-491D-95F2-D80608EEBD3A}" type="presParOf" srcId="{CE9D477F-10EC-4357-803B-195A09D2AF03}" destId="{6C5A2807-7846-41B1-87B9-5FFD3A36BAD8}" srcOrd="3" destOrd="0" presId="urn:microsoft.com/office/officeart/2005/8/layout/hierarchy1"/>
    <dgm:cxn modelId="{2E8A4170-6677-4D19-B26E-9661D7A2E3EA}" type="presParOf" srcId="{6C5A2807-7846-41B1-87B9-5FFD3A36BAD8}" destId="{BF56314C-9273-426A-8F54-030F8C181499}" srcOrd="0" destOrd="0" presId="urn:microsoft.com/office/officeart/2005/8/layout/hierarchy1"/>
    <dgm:cxn modelId="{8358712F-B91B-4C1F-A5E6-9C230D835BAD}" type="presParOf" srcId="{BF56314C-9273-426A-8F54-030F8C181499}" destId="{774365F2-908E-49C8-9ACB-C472B3A02469}" srcOrd="0" destOrd="0" presId="urn:microsoft.com/office/officeart/2005/8/layout/hierarchy1"/>
    <dgm:cxn modelId="{7AF2EF87-29D9-4854-975F-9B13208F07BA}" type="presParOf" srcId="{BF56314C-9273-426A-8F54-030F8C181499}" destId="{B056DDC8-5147-44E3-839A-401471417230}" srcOrd="1" destOrd="0" presId="urn:microsoft.com/office/officeart/2005/8/layout/hierarchy1"/>
    <dgm:cxn modelId="{59DF0210-3033-4614-B357-1502D3157F9E}" type="presParOf" srcId="{6C5A2807-7846-41B1-87B9-5FFD3A36BAD8}" destId="{84EBB642-A1D0-438D-AE2E-E47B7862C2B2}" srcOrd="1" destOrd="0" presId="urn:microsoft.com/office/officeart/2005/8/layout/hierarchy1"/>
    <dgm:cxn modelId="{3C9BB8D7-7096-498F-8CDF-C3DF8ED5A480}" type="presParOf" srcId="{CE9D477F-10EC-4357-803B-195A09D2AF03}" destId="{82FD0226-4DC1-46F0-AE5E-B45FECC09E06}" srcOrd="4" destOrd="0" presId="urn:microsoft.com/office/officeart/2005/8/layout/hierarchy1"/>
    <dgm:cxn modelId="{E3EB4C59-3884-4458-A504-E7E00EE6CC7D}" type="presParOf" srcId="{CE9D477F-10EC-4357-803B-195A09D2AF03}" destId="{3F8CDB92-5368-45E4-8DC9-2A64FA13B957}" srcOrd="5" destOrd="0" presId="urn:microsoft.com/office/officeart/2005/8/layout/hierarchy1"/>
    <dgm:cxn modelId="{D6686D49-313E-47B9-8229-CD3EF63669D5}" type="presParOf" srcId="{3F8CDB92-5368-45E4-8DC9-2A64FA13B957}" destId="{56E974A5-E2F0-4794-B6D4-2B2234C83387}" srcOrd="0" destOrd="0" presId="urn:microsoft.com/office/officeart/2005/8/layout/hierarchy1"/>
    <dgm:cxn modelId="{80E6A490-3C88-4A5D-8EFF-5AC5D29ADE76}" type="presParOf" srcId="{56E974A5-E2F0-4794-B6D4-2B2234C83387}" destId="{E71CD8F3-F74C-4F69-A94C-0675C130DBCC}" srcOrd="0" destOrd="0" presId="urn:microsoft.com/office/officeart/2005/8/layout/hierarchy1"/>
    <dgm:cxn modelId="{2BE692C9-599E-4377-BCE5-34224B94C9A4}" type="presParOf" srcId="{56E974A5-E2F0-4794-B6D4-2B2234C83387}" destId="{5CA88DCA-C71F-4505-947A-85F9B843E942}" srcOrd="1" destOrd="0" presId="urn:microsoft.com/office/officeart/2005/8/layout/hierarchy1"/>
    <dgm:cxn modelId="{EC02F3DF-A8D8-4927-A2A1-27E24BFC8036}" type="presParOf" srcId="{3F8CDB92-5368-45E4-8DC9-2A64FA13B957}" destId="{EF1A87DC-3C26-4A3F-9523-E6CE2D927C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D0226-4DC1-46F0-AE5E-B45FECC09E06}">
      <dsp:nvSpPr>
        <dsp:cNvPr id="0" name=""/>
        <dsp:cNvSpPr/>
      </dsp:nvSpPr>
      <dsp:spPr>
        <a:xfrm>
          <a:off x="6956062" y="2540911"/>
          <a:ext cx="1112066" cy="590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309"/>
              </a:lnTo>
              <a:lnTo>
                <a:pt x="1112066" y="495309"/>
              </a:lnTo>
              <a:lnTo>
                <a:pt x="1112066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459D1B-9333-4158-9FDA-7299BF743F95}">
      <dsp:nvSpPr>
        <dsp:cNvPr id="0" name=""/>
        <dsp:cNvSpPr/>
      </dsp:nvSpPr>
      <dsp:spPr>
        <a:xfrm>
          <a:off x="6809258" y="2540911"/>
          <a:ext cx="146803" cy="590726"/>
        </a:xfrm>
        <a:custGeom>
          <a:avLst/>
          <a:gdLst/>
          <a:ahLst/>
          <a:cxnLst/>
          <a:rect l="0" t="0" r="0" b="0"/>
          <a:pathLst>
            <a:path>
              <a:moveTo>
                <a:pt x="146803" y="0"/>
              </a:moveTo>
              <a:lnTo>
                <a:pt x="146803" y="495309"/>
              </a:lnTo>
              <a:lnTo>
                <a:pt x="0" y="495309"/>
              </a:lnTo>
              <a:lnTo>
                <a:pt x="0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027A3-9F99-495F-B4F3-2FEF0702538C}">
      <dsp:nvSpPr>
        <dsp:cNvPr id="0" name=""/>
        <dsp:cNvSpPr/>
      </dsp:nvSpPr>
      <dsp:spPr>
        <a:xfrm>
          <a:off x="5558133" y="2540911"/>
          <a:ext cx="1397929" cy="590726"/>
        </a:xfrm>
        <a:custGeom>
          <a:avLst/>
          <a:gdLst/>
          <a:ahLst/>
          <a:cxnLst/>
          <a:rect l="0" t="0" r="0" b="0"/>
          <a:pathLst>
            <a:path>
              <a:moveTo>
                <a:pt x="1397929" y="0"/>
              </a:moveTo>
              <a:lnTo>
                <a:pt x="1397929" y="495309"/>
              </a:lnTo>
              <a:lnTo>
                <a:pt x="0" y="495309"/>
              </a:lnTo>
              <a:lnTo>
                <a:pt x="0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353F3-7626-4784-BEB7-8265288FB586}">
      <dsp:nvSpPr>
        <dsp:cNvPr id="0" name=""/>
        <dsp:cNvSpPr/>
      </dsp:nvSpPr>
      <dsp:spPr>
        <a:xfrm>
          <a:off x="4192025" y="1230106"/>
          <a:ext cx="2764037" cy="656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1348"/>
              </a:lnTo>
              <a:lnTo>
                <a:pt x="2764037" y="561348"/>
              </a:lnTo>
              <a:lnTo>
                <a:pt x="2764037" y="656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26D5E-A8CD-48F9-A6CA-FE7999EA18AA}">
      <dsp:nvSpPr>
        <dsp:cNvPr id="0" name=""/>
        <dsp:cNvSpPr/>
      </dsp:nvSpPr>
      <dsp:spPr>
        <a:xfrm>
          <a:off x="4229069" y="2540911"/>
          <a:ext cx="91440" cy="5907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5309"/>
              </a:lnTo>
              <a:lnTo>
                <a:pt x="70193" y="495309"/>
              </a:lnTo>
              <a:lnTo>
                <a:pt x="70193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A901E-CA0D-4F13-A347-50971830E645}">
      <dsp:nvSpPr>
        <dsp:cNvPr id="0" name=""/>
        <dsp:cNvSpPr/>
      </dsp:nvSpPr>
      <dsp:spPr>
        <a:xfrm>
          <a:off x="3040391" y="2540911"/>
          <a:ext cx="1234397" cy="590726"/>
        </a:xfrm>
        <a:custGeom>
          <a:avLst/>
          <a:gdLst/>
          <a:ahLst/>
          <a:cxnLst/>
          <a:rect l="0" t="0" r="0" b="0"/>
          <a:pathLst>
            <a:path>
              <a:moveTo>
                <a:pt x="1234397" y="0"/>
              </a:moveTo>
              <a:lnTo>
                <a:pt x="1234397" y="495309"/>
              </a:lnTo>
              <a:lnTo>
                <a:pt x="0" y="495309"/>
              </a:lnTo>
              <a:lnTo>
                <a:pt x="0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415957-14D4-4EF1-89B5-38F1CD58AB81}">
      <dsp:nvSpPr>
        <dsp:cNvPr id="0" name=""/>
        <dsp:cNvSpPr/>
      </dsp:nvSpPr>
      <dsp:spPr>
        <a:xfrm>
          <a:off x="4146305" y="1230106"/>
          <a:ext cx="91440" cy="6567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1348"/>
              </a:lnTo>
              <a:lnTo>
                <a:pt x="128483" y="561348"/>
              </a:lnTo>
              <a:lnTo>
                <a:pt x="128483" y="656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14FEC-2C75-4946-A90D-275F7AA169A9}">
      <dsp:nvSpPr>
        <dsp:cNvPr id="0" name=""/>
        <dsp:cNvSpPr/>
      </dsp:nvSpPr>
      <dsp:spPr>
        <a:xfrm>
          <a:off x="1480702" y="2540911"/>
          <a:ext cx="300818" cy="590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309"/>
              </a:lnTo>
              <a:lnTo>
                <a:pt x="300818" y="495309"/>
              </a:lnTo>
              <a:lnTo>
                <a:pt x="300818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02D301-98CE-4FBA-BE5D-B82E67594A08}">
      <dsp:nvSpPr>
        <dsp:cNvPr id="0" name=""/>
        <dsp:cNvSpPr/>
      </dsp:nvSpPr>
      <dsp:spPr>
        <a:xfrm>
          <a:off x="522650" y="2540911"/>
          <a:ext cx="958052" cy="590726"/>
        </a:xfrm>
        <a:custGeom>
          <a:avLst/>
          <a:gdLst/>
          <a:ahLst/>
          <a:cxnLst/>
          <a:rect l="0" t="0" r="0" b="0"/>
          <a:pathLst>
            <a:path>
              <a:moveTo>
                <a:pt x="958052" y="0"/>
              </a:moveTo>
              <a:lnTo>
                <a:pt x="958052" y="495309"/>
              </a:lnTo>
              <a:lnTo>
                <a:pt x="0" y="495309"/>
              </a:lnTo>
              <a:lnTo>
                <a:pt x="0" y="5907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83491-2E65-4BE1-96CC-E6DFCCDF1571}">
      <dsp:nvSpPr>
        <dsp:cNvPr id="0" name=""/>
        <dsp:cNvSpPr/>
      </dsp:nvSpPr>
      <dsp:spPr>
        <a:xfrm>
          <a:off x="1480702" y="1230106"/>
          <a:ext cx="2711322" cy="656764"/>
        </a:xfrm>
        <a:custGeom>
          <a:avLst/>
          <a:gdLst/>
          <a:ahLst/>
          <a:cxnLst/>
          <a:rect l="0" t="0" r="0" b="0"/>
          <a:pathLst>
            <a:path>
              <a:moveTo>
                <a:pt x="2711322" y="0"/>
              </a:moveTo>
              <a:lnTo>
                <a:pt x="2711322" y="561348"/>
              </a:lnTo>
              <a:lnTo>
                <a:pt x="0" y="561348"/>
              </a:lnTo>
              <a:lnTo>
                <a:pt x="0" y="656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24A7F-5E5D-4BFD-B807-CF71E68117AE}">
      <dsp:nvSpPr>
        <dsp:cNvPr id="0" name=""/>
        <dsp:cNvSpPr/>
      </dsp:nvSpPr>
      <dsp:spPr>
        <a:xfrm>
          <a:off x="3127463" y="576066"/>
          <a:ext cx="2129123" cy="654040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CB1E3-32E3-4C5B-959D-BBA236976F7B}">
      <dsp:nvSpPr>
        <dsp:cNvPr id="0" name=""/>
        <dsp:cNvSpPr/>
      </dsp:nvSpPr>
      <dsp:spPr>
        <a:xfrm>
          <a:off x="3241906" y="684786"/>
          <a:ext cx="2129123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Vedení společnosti</a:t>
          </a:r>
          <a:endParaRPr lang="cs-CZ" sz="1800" b="1" kern="1200" dirty="0"/>
        </a:p>
      </dsp:txBody>
      <dsp:txXfrm>
        <a:off x="3261062" y="703942"/>
        <a:ext cx="2090811" cy="615728"/>
      </dsp:txXfrm>
    </dsp:sp>
    <dsp:sp modelId="{481AD589-4D5A-4E22-91CA-89D2CD878746}">
      <dsp:nvSpPr>
        <dsp:cNvPr id="0" name=""/>
        <dsp:cNvSpPr/>
      </dsp:nvSpPr>
      <dsp:spPr>
        <a:xfrm>
          <a:off x="513134" y="1886871"/>
          <a:ext cx="1935136" cy="654040"/>
        </a:xfrm>
        <a:prstGeom prst="roundRect">
          <a:avLst>
            <a:gd name="adj" fmla="val 10000"/>
          </a:avLst>
        </a:prstGeom>
        <a:solidFill>
          <a:srgbClr val="CC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19A30A-2684-4110-99AB-C420E09D989D}">
      <dsp:nvSpPr>
        <dsp:cNvPr id="0" name=""/>
        <dsp:cNvSpPr/>
      </dsp:nvSpPr>
      <dsp:spPr>
        <a:xfrm>
          <a:off x="627577" y="1995592"/>
          <a:ext cx="1935136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00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Ředitelství </a:t>
          </a:r>
          <a:br>
            <a:rPr lang="cs-CZ" sz="1600" b="1" kern="1200" dirty="0" smtClean="0"/>
          </a:br>
          <a:r>
            <a:rPr lang="cs-CZ" sz="1600" b="1" kern="1200" dirty="0" err="1" smtClean="0"/>
            <a:t>Nem</a:t>
          </a:r>
          <a:r>
            <a:rPr lang="cs-CZ" sz="1600" b="1" kern="1200" dirty="0" smtClean="0"/>
            <a:t>. Prostějov</a:t>
          </a:r>
          <a:endParaRPr lang="cs-CZ" sz="1600" b="1" kern="1200" dirty="0"/>
        </a:p>
      </dsp:txBody>
      <dsp:txXfrm>
        <a:off x="646733" y="2014748"/>
        <a:ext cx="1896824" cy="615728"/>
      </dsp:txXfrm>
    </dsp:sp>
    <dsp:sp modelId="{94958861-22AE-41A1-874F-20E02D9AF93D}">
      <dsp:nvSpPr>
        <dsp:cNvPr id="0" name=""/>
        <dsp:cNvSpPr/>
      </dsp:nvSpPr>
      <dsp:spPr>
        <a:xfrm>
          <a:off x="7657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23FC2-F33E-486F-BE61-9CDC888E7FB2}">
      <dsp:nvSpPr>
        <dsp:cNvPr id="0" name=""/>
        <dsp:cNvSpPr/>
      </dsp:nvSpPr>
      <dsp:spPr>
        <a:xfrm>
          <a:off x="122100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700" kern="1200" dirty="0"/>
        </a:p>
      </dsp:txBody>
      <dsp:txXfrm>
        <a:off x="141256" y="3259514"/>
        <a:ext cx="991673" cy="615728"/>
      </dsp:txXfrm>
    </dsp:sp>
    <dsp:sp modelId="{DB4134BD-2391-46EA-8599-C156F9288BD2}">
      <dsp:nvSpPr>
        <dsp:cNvPr id="0" name=""/>
        <dsp:cNvSpPr/>
      </dsp:nvSpPr>
      <dsp:spPr>
        <a:xfrm>
          <a:off x="1266528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B3193-A4E8-434A-A3C9-EC77E487576E}">
      <dsp:nvSpPr>
        <dsp:cNvPr id="0" name=""/>
        <dsp:cNvSpPr/>
      </dsp:nvSpPr>
      <dsp:spPr>
        <a:xfrm>
          <a:off x="1380971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700" kern="1200" dirty="0"/>
        </a:p>
      </dsp:txBody>
      <dsp:txXfrm>
        <a:off x="1400127" y="3259514"/>
        <a:ext cx="991673" cy="615728"/>
      </dsp:txXfrm>
    </dsp:sp>
    <dsp:sp modelId="{E08A21BA-4738-4E03-BB3F-F583A5953B54}">
      <dsp:nvSpPr>
        <dsp:cNvPr id="0" name=""/>
        <dsp:cNvSpPr/>
      </dsp:nvSpPr>
      <dsp:spPr>
        <a:xfrm>
          <a:off x="3292991" y="1886871"/>
          <a:ext cx="1963594" cy="654040"/>
        </a:xfrm>
        <a:prstGeom prst="roundRect">
          <a:avLst>
            <a:gd name="adj" fmla="val 10000"/>
          </a:avLst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D702F-CB4A-4A3D-9032-4756E1ED8C2C}">
      <dsp:nvSpPr>
        <dsp:cNvPr id="0" name=""/>
        <dsp:cNvSpPr/>
      </dsp:nvSpPr>
      <dsp:spPr>
        <a:xfrm>
          <a:off x="3407434" y="1995592"/>
          <a:ext cx="1963594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Ředitelství</a:t>
          </a:r>
          <a:br>
            <a:rPr lang="cs-CZ" sz="1600" b="1" kern="1200" dirty="0" smtClean="0"/>
          </a:br>
          <a:r>
            <a:rPr lang="cs-CZ" sz="1600" b="1" kern="1200" dirty="0" err="1" smtClean="0"/>
            <a:t>Nem</a:t>
          </a:r>
          <a:r>
            <a:rPr lang="cs-CZ" sz="1600" b="1" kern="1200" dirty="0" smtClean="0"/>
            <a:t>. Přerov</a:t>
          </a:r>
          <a:endParaRPr lang="cs-CZ" sz="1600" b="1" kern="1200" dirty="0"/>
        </a:p>
      </dsp:txBody>
      <dsp:txXfrm>
        <a:off x="3426590" y="2014748"/>
        <a:ext cx="1925282" cy="615728"/>
      </dsp:txXfrm>
    </dsp:sp>
    <dsp:sp modelId="{47B49218-354A-4205-AF94-FC914BF60D51}">
      <dsp:nvSpPr>
        <dsp:cNvPr id="0" name=""/>
        <dsp:cNvSpPr/>
      </dsp:nvSpPr>
      <dsp:spPr>
        <a:xfrm>
          <a:off x="2525399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CC92F-0A48-40F8-A1EA-7DE41E595747}">
      <dsp:nvSpPr>
        <dsp:cNvPr id="0" name=""/>
        <dsp:cNvSpPr/>
      </dsp:nvSpPr>
      <dsp:spPr>
        <a:xfrm>
          <a:off x="2639842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700" kern="1200"/>
        </a:p>
      </dsp:txBody>
      <dsp:txXfrm>
        <a:off x="2658998" y="3259514"/>
        <a:ext cx="991673" cy="615728"/>
      </dsp:txXfrm>
    </dsp:sp>
    <dsp:sp modelId="{BB6347F8-10DC-41A1-A923-021B48536CC3}">
      <dsp:nvSpPr>
        <dsp:cNvPr id="0" name=""/>
        <dsp:cNvSpPr/>
      </dsp:nvSpPr>
      <dsp:spPr>
        <a:xfrm>
          <a:off x="3784270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70A46-AE4B-4A4C-B21A-6AEC6EA26735}">
      <dsp:nvSpPr>
        <dsp:cNvPr id="0" name=""/>
        <dsp:cNvSpPr/>
      </dsp:nvSpPr>
      <dsp:spPr>
        <a:xfrm>
          <a:off x="3898712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kern="1200"/>
        </a:p>
      </dsp:txBody>
      <dsp:txXfrm>
        <a:off x="3917868" y="3259514"/>
        <a:ext cx="991673" cy="615728"/>
      </dsp:txXfrm>
    </dsp:sp>
    <dsp:sp modelId="{5F029646-68D5-468F-9738-19FE93E06EA1}">
      <dsp:nvSpPr>
        <dsp:cNvPr id="0" name=""/>
        <dsp:cNvSpPr/>
      </dsp:nvSpPr>
      <dsp:spPr>
        <a:xfrm>
          <a:off x="5919238" y="1886871"/>
          <a:ext cx="2073648" cy="654040"/>
        </a:xfrm>
        <a:prstGeom prst="roundRect">
          <a:avLst>
            <a:gd name="adj" fmla="val 10000"/>
          </a:avLst>
        </a:prstGeom>
        <a:solidFill>
          <a:srgbClr val="FF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730456-6D12-4DAB-8290-0877707B41D4}">
      <dsp:nvSpPr>
        <dsp:cNvPr id="0" name=""/>
        <dsp:cNvSpPr/>
      </dsp:nvSpPr>
      <dsp:spPr>
        <a:xfrm>
          <a:off x="6033680" y="1995592"/>
          <a:ext cx="2073648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Ředitelství</a:t>
          </a:r>
          <a:br>
            <a:rPr lang="cs-CZ" sz="1600" b="1" kern="1200" dirty="0" smtClean="0"/>
          </a:br>
          <a:r>
            <a:rPr lang="cs-CZ" sz="1600" b="1" kern="1200" dirty="0" err="1" smtClean="0"/>
            <a:t>Nem</a:t>
          </a:r>
          <a:r>
            <a:rPr lang="cs-CZ" sz="1600" b="1" kern="1200" dirty="0" smtClean="0"/>
            <a:t>. Šternberk</a:t>
          </a:r>
          <a:endParaRPr lang="cs-CZ" sz="1600" b="1" kern="1200" dirty="0"/>
        </a:p>
      </dsp:txBody>
      <dsp:txXfrm>
        <a:off x="6052836" y="2014748"/>
        <a:ext cx="2035336" cy="615728"/>
      </dsp:txXfrm>
    </dsp:sp>
    <dsp:sp modelId="{B379B028-5A03-4B78-A330-AD240A28A1E0}">
      <dsp:nvSpPr>
        <dsp:cNvPr id="0" name=""/>
        <dsp:cNvSpPr/>
      </dsp:nvSpPr>
      <dsp:spPr>
        <a:xfrm>
          <a:off x="5043140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0C490E-F56D-4FE0-AD5A-A4056ACE76B0}">
      <dsp:nvSpPr>
        <dsp:cNvPr id="0" name=""/>
        <dsp:cNvSpPr/>
      </dsp:nvSpPr>
      <dsp:spPr>
        <a:xfrm>
          <a:off x="5157583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kern="1200"/>
        </a:p>
      </dsp:txBody>
      <dsp:txXfrm>
        <a:off x="5176739" y="3259514"/>
        <a:ext cx="991673" cy="615728"/>
      </dsp:txXfrm>
    </dsp:sp>
    <dsp:sp modelId="{774365F2-908E-49C8-9ACB-C472B3A02469}">
      <dsp:nvSpPr>
        <dsp:cNvPr id="0" name=""/>
        <dsp:cNvSpPr/>
      </dsp:nvSpPr>
      <dsp:spPr>
        <a:xfrm>
          <a:off x="6294265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56DDC8-5147-44E3-839A-401471417230}">
      <dsp:nvSpPr>
        <dsp:cNvPr id="0" name=""/>
        <dsp:cNvSpPr/>
      </dsp:nvSpPr>
      <dsp:spPr>
        <a:xfrm>
          <a:off x="6408708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kern="1200"/>
        </a:p>
      </dsp:txBody>
      <dsp:txXfrm>
        <a:off x="6427864" y="3259514"/>
        <a:ext cx="991673" cy="615728"/>
      </dsp:txXfrm>
    </dsp:sp>
    <dsp:sp modelId="{E71CD8F3-F74C-4F69-A94C-0675C130DBCC}">
      <dsp:nvSpPr>
        <dsp:cNvPr id="0" name=""/>
        <dsp:cNvSpPr/>
      </dsp:nvSpPr>
      <dsp:spPr>
        <a:xfrm>
          <a:off x="7553136" y="3131638"/>
          <a:ext cx="1029985" cy="654040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88DCA-C71F-4505-947A-85F9B843E942}">
      <dsp:nvSpPr>
        <dsp:cNvPr id="0" name=""/>
        <dsp:cNvSpPr/>
      </dsp:nvSpPr>
      <dsp:spPr>
        <a:xfrm>
          <a:off x="7667579" y="3240358"/>
          <a:ext cx="1029985" cy="654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kern="1200"/>
        </a:p>
      </dsp:txBody>
      <dsp:txXfrm>
        <a:off x="7686735" y="3259514"/>
        <a:ext cx="991673" cy="615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C3DF9-065E-488D-A075-95DFC8601C0D}" type="datetimeFigureOut">
              <a:rPr lang="cs-CZ" smtClean="0"/>
              <a:pPr/>
              <a:t>26.11.2012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5FFCC-2327-49B6-A359-44E447750AF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2194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0858-DDA2-48B7-81E1-8DEA31B0F5FD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79A3D-025B-428A-8FFC-D4DC983E2F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047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0847D-D775-4529-BBC3-6DCDFFD8FF94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3DF68-F7F7-4B8C-8AD2-978466EA99D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67606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09DC8-0AD7-40AE-B019-5DAE9739906F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3BA89-0E96-4893-8F7E-34CD935526B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8426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EAC2D-EF47-4354-A0FE-3315E98CCA68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09EF3-3FE4-43F0-B0B0-248C87A360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05420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DE33E-91CD-4B9C-8B96-EF5A9FF7B3BF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F7E2-B738-41B3-9C6A-7A7D507D8D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5478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53388-FEDE-4208-98DB-FFD49AD9ABAB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32ED6-C0C4-4D5C-86E2-245545AAB4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6854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A0882-F158-434A-9E75-DDD54DE55E91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E8AC6-2394-443F-BADB-0FADC2CFCC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148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4C213-D90C-49C5-ADDF-314AF7A6DCA8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3C527-5E56-4F00-8629-73189E09C8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8281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072A-DBAE-4D28-8A38-3DB5DDA0637F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D24CB-5FFB-4963-B580-3F2BFFB622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3106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5288B-E9A9-4321-8558-FDC868AC444F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56E57-4F33-4CF3-B39B-B744375FF5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59090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2903-19BE-41F8-9F3D-C5EF9110B9D2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51B5-A551-4090-8838-BCBC07DD79A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2594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0779A-BDB3-4AB6-9C44-EA467D9D633F}" type="datetimeFigureOut">
              <a:rPr lang="cs-CZ"/>
              <a:pPr>
                <a:defRPr/>
              </a:pPr>
              <a:t>26.11.2012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578DD-A3E8-4888-91B6-01F9E7DA09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0362" y="692696"/>
            <a:ext cx="8316093" cy="2952328"/>
          </a:xfrm>
        </p:spPr>
        <p:txBody>
          <a:bodyPr rtlCol="0">
            <a:normAutofit fontScale="90000"/>
          </a:bodyPr>
          <a:lstStyle/>
          <a:p>
            <a:r>
              <a:rPr lang="cs-CZ" b="1" dirty="0" smtClean="0">
                <a:solidFill>
                  <a:srgbClr val="3DB7E4"/>
                </a:solidFill>
              </a:rPr>
              <a:t>„</a:t>
            </a:r>
            <a:r>
              <a:rPr lang="cs-CZ" b="1" dirty="0">
                <a:solidFill>
                  <a:srgbClr val="3DB7E4"/>
                </a:solidFill>
              </a:rPr>
              <a:t>Příklady organizačních </a:t>
            </a:r>
            <a:r>
              <a:rPr lang="cs-CZ" b="1" dirty="0" smtClean="0">
                <a:solidFill>
                  <a:srgbClr val="3DB7E4"/>
                </a:solidFill>
              </a:rPr>
              <a:t/>
            </a:r>
            <a:br>
              <a:rPr lang="cs-CZ" b="1" dirty="0" smtClean="0">
                <a:solidFill>
                  <a:srgbClr val="3DB7E4"/>
                </a:solidFill>
              </a:rPr>
            </a:br>
            <a:r>
              <a:rPr lang="cs-CZ" b="1" dirty="0" smtClean="0">
                <a:solidFill>
                  <a:srgbClr val="3DB7E4"/>
                </a:solidFill>
              </a:rPr>
              <a:t>a systémových optimalizací z ČR </a:t>
            </a:r>
            <a:br>
              <a:rPr lang="cs-CZ" b="1" dirty="0" smtClean="0">
                <a:solidFill>
                  <a:srgbClr val="3DB7E4"/>
                </a:solidFill>
              </a:rPr>
            </a:br>
            <a:r>
              <a:rPr lang="cs-CZ" b="1" dirty="0" smtClean="0">
                <a:solidFill>
                  <a:srgbClr val="3DB7E4"/>
                </a:solidFill>
              </a:rPr>
              <a:t>i zahraničí jako reakce na </a:t>
            </a:r>
            <a:r>
              <a:rPr lang="cs-CZ" b="1" dirty="0">
                <a:solidFill>
                  <a:srgbClr val="3DB7E4"/>
                </a:solidFill>
              </a:rPr>
              <a:t/>
            </a:r>
            <a:br>
              <a:rPr lang="cs-CZ" b="1" dirty="0">
                <a:solidFill>
                  <a:srgbClr val="3DB7E4"/>
                </a:solidFill>
              </a:rPr>
            </a:br>
            <a:r>
              <a:rPr lang="cs-CZ" b="1" dirty="0">
                <a:solidFill>
                  <a:srgbClr val="3DB7E4"/>
                </a:solidFill>
              </a:rPr>
              <a:t>ekonomickou situaci zdravotnických systémů.“ </a:t>
            </a:r>
            <a:endParaRPr lang="cs-CZ" dirty="0">
              <a:solidFill>
                <a:srgbClr val="3DB7E4"/>
              </a:solidFill>
            </a:endParaRP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395288" y="3573016"/>
            <a:ext cx="7200900" cy="2016224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</a:pPr>
            <a:r>
              <a:rPr lang="cs-CZ" sz="2800" b="1" dirty="0" smtClean="0">
                <a:solidFill>
                  <a:schemeClr val="tx1"/>
                </a:solidFill>
              </a:rPr>
              <a:t>Ing. Tomáš Uvízl</a:t>
            </a:r>
          </a:p>
          <a:p>
            <a:pPr algn="l" eaLnBrk="1" hangingPunct="1">
              <a:spcBef>
                <a:spcPct val="0"/>
              </a:spcBef>
            </a:pPr>
            <a:r>
              <a:rPr lang="cs-CZ" sz="2800" b="1" dirty="0" smtClean="0">
                <a:solidFill>
                  <a:schemeClr val="tx1"/>
                </a:solidFill>
              </a:rPr>
              <a:t>27. – 28. listopad 2012</a:t>
            </a:r>
            <a:endParaRPr lang="cs-CZ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4000" b="1" dirty="0">
                <a:solidFill>
                  <a:srgbClr val="3DB7E4"/>
                </a:solidFill>
                <a:latin typeface="+mj-lt"/>
                <a:ea typeface="+mj-ea"/>
                <a:cs typeface="+mj-cs"/>
              </a:rPr>
              <a:t>Děkuji za pozornost…</a:t>
            </a:r>
          </a:p>
        </p:txBody>
      </p:sp>
    </p:spTree>
    <p:extLst>
      <p:ext uri="{BB962C8B-B14F-4D97-AF65-F5344CB8AC3E}">
        <p14:creationId xmlns:p14="http://schemas.microsoft.com/office/powerpoint/2010/main" xmlns="" val="38231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/>
          <a:lstStyle/>
          <a:p>
            <a:r>
              <a:rPr lang="cs-CZ" sz="4000" b="1" dirty="0" smtClean="0">
                <a:solidFill>
                  <a:srgbClr val="3DB7E4"/>
                </a:solidFill>
              </a:rPr>
              <a:t>Prezentované modely založené na spolupráci soukromého a veřejného sektoru</a:t>
            </a:r>
            <a:endParaRPr lang="cs-CZ" sz="4000" b="1" dirty="0">
              <a:solidFill>
                <a:srgbClr val="3DB7E4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28083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b="1" dirty="0"/>
              <a:t>PFI model</a:t>
            </a:r>
          </a:p>
          <a:p>
            <a:pPr>
              <a:buFont typeface="Wingdings" pitchFamily="2" charset="2"/>
              <a:buChar char="§"/>
            </a:pPr>
            <a:r>
              <a:rPr lang="cs-CZ" b="1" dirty="0" smtClean="0"/>
              <a:t>PPP model </a:t>
            </a:r>
            <a:r>
              <a:rPr lang="cs-CZ" b="1" dirty="0" err="1" smtClean="0"/>
              <a:t>Alzira</a:t>
            </a:r>
            <a:endParaRPr lang="cs-CZ" b="1" dirty="0" smtClean="0"/>
          </a:p>
          <a:p>
            <a:pPr>
              <a:buFont typeface="Wingdings" pitchFamily="2" charset="2"/>
              <a:buChar char="§"/>
            </a:pPr>
            <a:r>
              <a:rPr lang="cs-CZ" b="1" dirty="0" smtClean="0"/>
              <a:t>PPP model SMN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7891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3DB7E4"/>
                </a:solidFill>
              </a:rPr>
              <a:t>Konceptuální základ </a:t>
            </a:r>
            <a:r>
              <a:rPr lang="cs-CZ" b="1" dirty="0" smtClean="0">
                <a:solidFill>
                  <a:srgbClr val="3DB7E4"/>
                </a:solidFill>
              </a:rPr>
              <a:t>PFI a PPP </a:t>
            </a:r>
            <a:r>
              <a:rPr lang="cs-CZ" b="1" dirty="0" err="1" smtClean="0">
                <a:solidFill>
                  <a:srgbClr val="3DB7E4"/>
                </a:solidFill>
              </a:rPr>
              <a:t>Alzira</a:t>
            </a:r>
            <a:r>
              <a:rPr lang="cs-CZ" b="1" dirty="0" smtClean="0">
                <a:solidFill>
                  <a:srgbClr val="3DB7E4"/>
                </a:solidFill>
              </a:rPr>
              <a:t> </a:t>
            </a:r>
            <a:r>
              <a:rPr lang="cs-CZ" b="1" dirty="0">
                <a:solidFill>
                  <a:srgbClr val="3DB7E4"/>
                </a:solidFill>
              </a:rPr>
              <a:t>modelu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Výstavba Vybavení  Údržba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763688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7585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71601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615617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59633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763688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Facility</a:t>
            </a:r>
            <a:r>
              <a:rPr lang="cs-CZ" sz="1400" b="1" dirty="0" smtClean="0">
                <a:solidFill>
                  <a:schemeClr val="tx1"/>
                </a:solidFill>
              </a:rPr>
              <a:t> Management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27585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471601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15617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759633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327585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Základní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71601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/>
          <p:cNvSpPr/>
          <p:nvPr/>
        </p:nvSpPr>
        <p:spPr>
          <a:xfrm>
            <a:off x="615617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/>
          <p:cNvSpPr/>
          <p:nvPr/>
        </p:nvSpPr>
        <p:spPr>
          <a:xfrm>
            <a:off x="759633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bdélník 25"/>
          <p:cNvSpPr/>
          <p:nvPr/>
        </p:nvSpPr>
        <p:spPr>
          <a:xfrm>
            <a:off x="4716016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Specializ</a:t>
            </a:r>
            <a:r>
              <a:rPr lang="cs-CZ" sz="1400" b="1" dirty="0" smtClean="0">
                <a:solidFill>
                  <a:schemeClr val="tx1"/>
                </a:solidFill>
              </a:rPr>
              <a:t>.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6147504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27"/>
          <p:cNvSpPr/>
          <p:nvPr/>
        </p:nvSpPr>
        <p:spPr>
          <a:xfrm>
            <a:off x="7587664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6156176" y="2420888"/>
            <a:ext cx="1224136" cy="504056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Následná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7596336" y="2420888"/>
            <a:ext cx="1224136" cy="504056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Obdélník 37"/>
          <p:cNvSpPr/>
          <p:nvPr/>
        </p:nvSpPr>
        <p:spPr>
          <a:xfrm>
            <a:off x="7596336" y="1844824"/>
            <a:ext cx="1224136" cy="50405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Primární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95536" y="5661248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/>
            <a:r>
              <a:rPr lang="cs-CZ" sz="1400" dirty="0" smtClean="0">
                <a:latin typeface="+mj-lt"/>
              </a:rPr>
              <a:t>Každý modul nabízí řešení pro jiné zadání:</a:t>
            </a:r>
          </a:p>
          <a:p>
            <a:pPr marL="447675" indent="-447675"/>
            <a:r>
              <a:rPr lang="cs-CZ" sz="1400" b="1" dirty="0" smtClean="0">
                <a:latin typeface="+mj-lt"/>
              </a:rPr>
              <a:t>PFI</a:t>
            </a:r>
            <a:r>
              <a:rPr lang="cs-CZ" sz="1400" dirty="0" smtClean="0">
                <a:latin typeface="+mj-lt"/>
              </a:rPr>
              <a:t>    	- kdo mi pomůže financovat infrastrukturu</a:t>
            </a:r>
          </a:p>
          <a:p>
            <a:pPr marL="447675" indent="-447675"/>
            <a:r>
              <a:rPr lang="cs-CZ" sz="1400" b="1" dirty="0" smtClean="0">
                <a:latin typeface="+mj-lt"/>
              </a:rPr>
              <a:t>PPP</a:t>
            </a:r>
            <a:r>
              <a:rPr lang="cs-CZ" sz="1400" dirty="0" smtClean="0">
                <a:latin typeface="+mj-lt"/>
              </a:rPr>
              <a:t>	- kdo mi pomůže řídit náklady v souvislosti s </a:t>
            </a:r>
          </a:p>
          <a:p>
            <a:pPr marL="447675" indent="-447675"/>
            <a:r>
              <a:rPr lang="cs-CZ" sz="1400" dirty="0" smtClean="0">
                <a:latin typeface="+mj-lt"/>
              </a:rPr>
              <a:t>		</a:t>
            </a:r>
            <a:r>
              <a:rPr lang="cs-CZ" sz="1400" dirty="0"/>
              <a:t> → </a:t>
            </a:r>
            <a:r>
              <a:rPr lang="cs-CZ" sz="1400" dirty="0" smtClean="0">
                <a:latin typeface="+mj-lt"/>
              </a:rPr>
              <a:t>efektivitou využívání infrastruktury</a:t>
            </a:r>
          </a:p>
          <a:p>
            <a:pPr marL="447675" indent="-447675"/>
            <a:r>
              <a:rPr lang="cs-CZ" sz="1400" dirty="0">
                <a:latin typeface="+mj-lt"/>
              </a:rPr>
              <a:t>	</a:t>
            </a:r>
            <a:r>
              <a:rPr lang="cs-CZ" sz="1400" dirty="0" smtClean="0">
                <a:latin typeface="+mj-lt"/>
              </a:rPr>
              <a:t>	</a:t>
            </a:r>
            <a:r>
              <a:rPr lang="cs-CZ" sz="1400" dirty="0"/>
              <a:t> → </a:t>
            </a:r>
            <a:r>
              <a:rPr lang="cs-CZ" sz="1400" dirty="0" smtClean="0">
                <a:latin typeface="+mj-lt"/>
              </a:rPr>
              <a:t>efektivitou vlastního provozu</a:t>
            </a:r>
            <a:endParaRPr lang="cs-CZ" sz="1400" dirty="0">
              <a:latin typeface="+mj-lt"/>
            </a:endParaRPr>
          </a:p>
        </p:txBody>
      </p:sp>
      <p:cxnSp>
        <p:nvCxnSpPr>
          <p:cNvPr id="45" name="Přímá spojnice 44"/>
          <p:cNvCxnSpPr/>
          <p:nvPr/>
        </p:nvCxnSpPr>
        <p:spPr>
          <a:xfrm>
            <a:off x="3131840" y="1559508"/>
            <a:ext cx="0" cy="410174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Šipka doprava 50"/>
          <p:cNvSpPr/>
          <p:nvPr/>
        </p:nvSpPr>
        <p:spPr>
          <a:xfrm>
            <a:off x="3311860" y="1599292"/>
            <a:ext cx="540060" cy="216024"/>
          </a:xfrm>
          <a:prstGeom prst="rightArrow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Šipka doprava 51"/>
          <p:cNvSpPr/>
          <p:nvPr/>
        </p:nvSpPr>
        <p:spPr>
          <a:xfrm rot="10800000">
            <a:off x="2411760" y="1599292"/>
            <a:ext cx="540060" cy="216024"/>
          </a:xfrm>
          <a:prstGeom prst="rightArrow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extovéPole 52"/>
          <p:cNvSpPr txBox="1"/>
          <p:nvPr/>
        </p:nvSpPr>
        <p:spPr>
          <a:xfrm>
            <a:off x="3995936" y="14875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4">
                    <a:lumMod val="75000"/>
                  </a:schemeClr>
                </a:solidFill>
              </a:rPr>
              <a:t>PPP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1547664" y="148478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4">
                    <a:lumMod val="75000"/>
                  </a:schemeClr>
                </a:solidFill>
              </a:rPr>
              <a:t>PFI</a:t>
            </a:r>
            <a:endParaRPr lang="cs-CZ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329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360363" y="360363"/>
            <a:ext cx="8315325" cy="6921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solidFill>
                  <a:srgbClr val="3DB7E4"/>
                </a:solidFill>
              </a:rPr>
              <a:t>Graf č. 1 – reálné náklady PFI v UK</a:t>
            </a:r>
            <a:endParaRPr lang="cs-CZ" dirty="0">
              <a:solidFill>
                <a:srgbClr val="3DB7E4"/>
              </a:solidFill>
            </a:endParaRPr>
          </a:p>
        </p:txBody>
      </p:sp>
      <p:pic>
        <p:nvPicPr>
          <p:cNvPr id="4" name="Obrázek 3" descr="The cost of PF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47136" cy="5328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360363" y="360362"/>
            <a:ext cx="8315325" cy="1124421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solidFill>
                  <a:srgbClr val="3DB7E4"/>
                </a:solidFill>
              </a:rPr>
              <a:t>Graf č. 2 – vývoj celkového zadlužení vybraných zemí 1990 - 2011</a:t>
            </a:r>
            <a:endParaRPr lang="cs-CZ" dirty="0">
              <a:solidFill>
                <a:srgbClr val="3DB7E4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49694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740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3DB7E4"/>
                </a:solidFill>
              </a:rPr>
              <a:t>Konceptuální základ </a:t>
            </a:r>
            <a:r>
              <a:rPr lang="cs-CZ" b="1" dirty="0" smtClean="0">
                <a:solidFill>
                  <a:srgbClr val="3DB7E4"/>
                </a:solidFill>
              </a:rPr>
              <a:t>PFI a PPP </a:t>
            </a:r>
            <a:r>
              <a:rPr lang="cs-CZ" b="1" dirty="0" err="1" smtClean="0">
                <a:solidFill>
                  <a:srgbClr val="3DB7E4"/>
                </a:solidFill>
              </a:rPr>
              <a:t>Alzira</a:t>
            </a:r>
            <a:r>
              <a:rPr lang="cs-CZ" b="1" dirty="0" smtClean="0">
                <a:solidFill>
                  <a:srgbClr val="3DB7E4"/>
                </a:solidFill>
              </a:rPr>
              <a:t> </a:t>
            </a:r>
            <a:r>
              <a:rPr lang="cs-CZ" b="1" dirty="0">
                <a:solidFill>
                  <a:srgbClr val="3DB7E4"/>
                </a:solidFill>
              </a:rPr>
              <a:t>modelu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Výstavba Vybavení  Údržba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763688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7585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471601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615617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596336" y="4725144"/>
            <a:ext cx="1224136" cy="864096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763688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Facility</a:t>
            </a:r>
            <a:r>
              <a:rPr lang="cs-CZ" sz="1400" b="1" dirty="0" smtClean="0">
                <a:solidFill>
                  <a:schemeClr val="tx1"/>
                </a:solidFill>
              </a:rPr>
              <a:t> Management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27585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471601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615617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7596336" y="4149080"/>
            <a:ext cx="1224136" cy="50405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327585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Základní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71601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/>
          <p:cNvSpPr/>
          <p:nvPr/>
        </p:nvSpPr>
        <p:spPr>
          <a:xfrm>
            <a:off x="615617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/>
          <p:cNvSpPr/>
          <p:nvPr/>
        </p:nvSpPr>
        <p:spPr>
          <a:xfrm>
            <a:off x="7596336" y="3573016"/>
            <a:ext cx="1224136" cy="504056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bdélník 25"/>
          <p:cNvSpPr/>
          <p:nvPr/>
        </p:nvSpPr>
        <p:spPr>
          <a:xfrm>
            <a:off x="4716016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Specializ</a:t>
            </a:r>
            <a:r>
              <a:rPr lang="cs-CZ" sz="1400" b="1" dirty="0" smtClean="0">
                <a:solidFill>
                  <a:schemeClr val="tx1"/>
                </a:solidFill>
              </a:rPr>
              <a:t>.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6147504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27"/>
          <p:cNvSpPr/>
          <p:nvPr/>
        </p:nvSpPr>
        <p:spPr>
          <a:xfrm>
            <a:off x="7587664" y="2996952"/>
            <a:ext cx="1224136" cy="504056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6156176" y="2420888"/>
            <a:ext cx="1224136" cy="504056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Následná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7596336" y="2420888"/>
            <a:ext cx="1224136" cy="504056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Obdélník 37"/>
          <p:cNvSpPr/>
          <p:nvPr/>
        </p:nvSpPr>
        <p:spPr>
          <a:xfrm>
            <a:off x="7596336" y="1844824"/>
            <a:ext cx="1224136" cy="50405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Primární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95536" y="5661248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/>
            <a:r>
              <a:rPr lang="cs-CZ" sz="1400" dirty="0" smtClean="0">
                <a:latin typeface="+mj-lt"/>
              </a:rPr>
              <a:t>Každý modul nabízí řešení pro jiné zadání:</a:t>
            </a:r>
          </a:p>
          <a:p>
            <a:pPr marL="447675" indent="-447675"/>
            <a:r>
              <a:rPr lang="cs-CZ" sz="1400" b="1" dirty="0" smtClean="0">
                <a:latin typeface="+mj-lt"/>
              </a:rPr>
              <a:t>PFI</a:t>
            </a:r>
            <a:r>
              <a:rPr lang="cs-CZ" sz="1400" dirty="0" smtClean="0">
                <a:latin typeface="+mj-lt"/>
              </a:rPr>
              <a:t>    	- kdo mi pomůže financovat infrastrukturu</a:t>
            </a:r>
          </a:p>
          <a:p>
            <a:pPr marL="447675" indent="-447675"/>
            <a:r>
              <a:rPr lang="cs-CZ" sz="1400" b="1" dirty="0" smtClean="0">
                <a:latin typeface="+mj-lt"/>
              </a:rPr>
              <a:t>PPP</a:t>
            </a:r>
            <a:r>
              <a:rPr lang="cs-CZ" sz="1400" dirty="0" smtClean="0">
                <a:latin typeface="+mj-lt"/>
              </a:rPr>
              <a:t>	- kdo mi pomůže řídit náklady v souvislosti s </a:t>
            </a:r>
          </a:p>
          <a:p>
            <a:pPr marL="447675" indent="-447675"/>
            <a:r>
              <a:rPr lang="cs-CZ" sz="1400" dirty="0" smtClean="0">
                <a:latin typeface="+mj-lt"/>
              </a:rPr>
              <a:t>		</a:t>
            </a:r>
            <a:r>
              <a:rPr lang="cs-CZ" sz="1400" dirty="0"/>
              <a:t> → </a:t>
            </a:r>
            <a:r>
              <a:rPr lang="cs-CZ" sz="1400" dirty="0" smtClean="0">
                <a:latin typeface="+mj-lt"/>
              </a:rPr>
              <a:t>efektivitou využívání infrastruktury</a:t>
            </a:r>
          </a:p>
          <a:p>
            <a:pPr marL="447675" indent="-447675"/>
            <a:r>
              <a:rPr lang="cs-CZ" sz="1400" dirty="0">
                <a:latin typeface="+mj-lt"/>
              </a:rPr>
              <a:t>	</a:t>
            </a:r>
            <a:r>
              <a:rPr lang="cs-CZ" sz="1400" dirty="0" smtClean="0">
                <a:latin typeface="+mj-lt"/>
              </a:rPr>
              <a:t>	</a:t>
            </a:r>
            <a:r>
              <a:rPr lang="cs-CZ" sz="1400" dirty="0"/>
              <a:t> → </a:t>
            </a:r>
            <a:r>
              <a:rPr lang="cs-CZ" sz="1400" dirty="0" smtClean="0">
                <a:latin typeface="+mj-lt"/>
              </a:rPr>
              <a:t>efektivitou vlastního provozu</a:t>
            </a:r>
            <a:endParaRPr lang="cs-CZ" sz="1400" dirty="0">
              <a:latin typeface="+mj-lt"/>
            </a:endParaRPr>
          </a:p>
        </p:txBody>
      </p:sp>
      <p:cxnSp>
        <p:nvCxnSpPr>
          <p:cNvPr id="45" name="Přímá spojnice 44"/>
          <p:cNvCxnSpPr/>
          <p:nvPr/>
        </p:nvCxnSpPr>
        <p:spPr>
          <a:xfrm>
            <a:off x="3131840" y="1559508"/>
            <a:ext cx="0" cy="410174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Šipka doprava 50"/>
          <p:cNvSpPr/>
          <p:nvPr/>
        </p:nvSpPr>
        <p:spPr>
          <a:xfrm>
            <a:off x="3311860" y="1599292"/>
            <a:ext cx="540060" cy="216024"/>
          </a:xfrm>
          <a:prstGeom prst="rightArrow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Šipka doprava 51"/>
          <p:cNvSpPr/>
          <p:nvPr/>
        </p:nvSpPr>
        <p:spPr>
          <a:xfrm rot="10800000">
            <a:off x="2411760" y="1599292"/>
            <a:ext cx="540060" cy="216024"/>
          </a:xfrm>
          <a:prstGeom prst="rightArrow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extovéPole 52"/>
          <p:cNvSpPr txBox="1"/>
          <p:nvPr/>
        </p:nvSpPr>
        <p:spPr>
          <a:xfrm>
            <a:off x="3995936" y="148750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4">
                    <a:lumMod val="75000"/>
                  </a:schemeClr>
                </a:solidFill>
              </a:rPr>
              <a:t>PPP</a:t>
            </a:r>
          </a:p>
        </p:txBody>
      </p:sp>
      <p:sp>
        <p:nvSpPr>
          <p:cNvPr id="54" name="TextovéPole 53"/>
          <p:cNvSpPr txBox="1"/>
          <p:nvPr/>
        </p:nvSpPr>
        <p:spPr>
          <a:xfrm>
            <a:off x="1547664" y="148478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4">
                    <a:lumMod val="75000"/>
                  </a:schemeClr>
                </a:solidFill>
              </a:rPr>
              <a:t>PFI</a:t>
            </a:r>
            <a:endParaRPr lang="cs-CZ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97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Přímá spojovací čára 46"/>
          <p:cNvCxnSpPr/>
          <p:nvPr/>
        </p:nvCxnSpPr>
        <p:spPr>
          <a:xfrm flipH="1">
            <a:off x="179512" y="4653136"/>
            <a:ext cx="8784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délník 6"/>
          <p:cNvSpPr/>
          <p:nvPr/>
        </p:nvSpPr>
        <p:spPr>
          <a:xfrm>
            <a:off x="5091288" y="4747300"/>
            <a:ext cx="1388923" cy="980417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Výstavba Vybavení  </a:t>
            </a:r>
            <a:r>
              <a:rPr lang="cs-CZ" sz="1400" b="1" dirty="0" smtClean="0">
                <a:solidFill>
                  <a:schemeClr val="tx1"/>
                </a:solidFill>
              </a:rPr>
              <a:t>Údržba</a:t>
            </a:r>
            <a:endParaRPr lang="cs-CZ" sz="1400" b="1" dirty="0">
              <a:solidFill>
                <a:schemeClr val="tx1"/>
              </a:solidFill>
            </a:endParaRPr>
          </a:p>
        </p:txBody>
      </p:sp>
      <p:grpSp>
        <p:nvGrpSpPr>
          <p:cNvPr id="109" name="Skupina 108"/>
          <p:cNvGrpSpPr/>
          <p:nvPr/>
        </p:nvGrpSpPr>
        <p:grpSpPr>
          <a:xfrm>
            <a:off x="5091288" y="4747300"/>
            <a:ext cx="1388923" cy="980417"/>
            <a:chOff x="5091288" y="4968863"/>
            <a:chExt cx="1388923" cy="980417"/>
          </a:xfrm>
        </p:grpSpPr>
        <p:sp>
          <p:nvSpPr>
            <p:cNvPr id="64" name="Obdélník 63"/>
            <p:cNvSpPr/>
            <p:nvPr/>
          </p:nvSpPr>
          <p:spPr>
            <a:xfrm>
              <a:off x="5091288" y="4968863"/>
              <a:ext cx="1388923" cy="9804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107" name="Skupina 106"/>
            <p:cNvGrpSpPr/>
            <p:nvPr/>
          </p:nvGrpSpPr>
          <p:grpSpPr>
            <a:xfrm>
              <a:off x="5365636" y="5167051"/>
              <a:ext cx="999466" cy="584041"/>
              <a:chOff x="5365636" y="5167051"/>
              <a:chExt cx="999466" cy="584041"/>
            </a:xfrm>
          </p:grpSpPr>
          <p:grpSp>
            <p:nvGrpSpPr>
              <p:cNvPr id="105" name="Skupina 104"/>
              <p:cNvGrpSpPr/>
              <p:nvPr/>
            </p:nvGrpSpPr>
            <p:grpSpPr>
              <a:xfrm>
                <a:off x="5436096" y="5167051"/>
                <a:ext cx="707464" cy="584041"/>
                <a:chOff x="5436096" y="5167051"/>
                <a:chExt cx="707464" cy="584041"/>
              </a:xfrm>
            </p:grpSpPr>
            <p:sp>
              <p:nvSpPr>
                <p:cNvPr id="60" name="Ovál 59"/>
                <p:cNvSpPr/>
                <p:nvPr/>
              </p:nvSpPr>
              <p:spPr>
                <a:xfrm>
                  <a:off x="5493441" y="5167051"/>
                  <a:ext cx="582866" cy="584041"/>
                </a:xfrm>
                <a:prstGeom prst="ellipse">
                  <a:avLst/>
                </a:prstGeom>
                <a:noFill/>
                <a:ln w="317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1" name="Obdélník 60"/>
                <p:cNvSpPr/>
                <p:nvPr/>
              </p:nvSpPr>
              <p:spPr>
                <a:xfrm>
                  <a:off x="5436096" y="5357987"/>
                  <a:ext cx="707464" cy="1572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2" name="Dvojitá šipka 61"/>
                <p:cNvSpPr/>
                <p:nvPr/>
              </p:nvSpPr>
              <p:spPr>
                <a:xfrm rot="4763729">
                  <a:off x="6005545" y="5275676"/>
                  <a:ext cx="94526" cy="134508"/>
                </a:xfrm>
                <a:prstGeom prst="chevron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2" name="TextovéPole 91"/>
              <p:cNvSpPr txBox="1"/>
              <p:nvPr/>
            </p:nvSpPr>
            <p:spPr>
              <a:xfrm>
                <a:off x="5365636" y="5302221"/>
                <a:ext cx="999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b="1" dirty="0" smtClean="0">
                    <a:solidFill>
                      <a:srgbClr val="C00000"/>
                    </a:solidFill>
                    <a:latin typeface="+mj-lt"/>
                  </a:rPr>
                  <a:t>INVESTICE</a:t>
                </a:r>
                <a:endParaRPr lang="cs-CZ" sz="1200" b="1" dirty="0">
                  <a:solidFill>
                    <a:srgbClr val="C00000"/>
                  </a:solidFill>
                  <a:latin typeface="+mj-lt"/>
                </a:endParaRPr>
              </a:p>
            </p:txBody>
          </p: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3DB7E4"/>
                </a:solidFill>
              </a:rPr>
              <a:t>Konceptuální základ </a:t>
            </a:r>
            <a:r>
              <a:rPr lang="cs-CZ" b="1" dirty="0" smtClean="0">
                <a:solidFill>
                  <a:srgbClr val="3DB7E4"/>
                </a:solidFill>
              </a:rPr>
              <a:t>PPP modelu SMN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5091288" y="4093689"/>
            <a:ext cx="1388923" cy="511834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Facility</a:t>
            </a:r>
            <a:r>
              <a:rPr lang="cs-CZ" sz="1400" b="1" dirty="0" smtClean="0">
                <a:solidFill>
                  <a:schemeClr val="tx1"/>
                </a:solidFill>
              </a:rPr>
              <a:t> Management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5091288" y="3440078"/>
            <a:ext cx="1388923" cy="571910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Základní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5091288" y="2786467"/>
            <a:ext cx="1388923" cy="571910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>
                <a:solidFill>
                  <a:schemeClr val="tx1"/>
                </a:solidFill>
              </a:rPr>
              <a:t>Specializ</a:t>
            </a:r>
            <a:r>
              <a:rPr lang="cs-CZ" sz="1400" b="1" dirty="0" smtClean="0">
                <a:solidFill>
                  <a:schemeClr val="tx1"/>
                </a:solidFill>
              </a:rPr>
              <a:t>.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5091288" y="2132856"/>
            <a:ext cx="1388923" cy="57191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Následná péče</a:t>
            </a:r>
            <a:endParaRPr lang="cs-CZ" sz="1400" b="1" dirty="0">
              <a:solidFill>
                <a:schemeClr val="tx1"/>
              </a:solidFill>
            </a:endParaRPr>
          </a:p>
        </p:txBody>
      </p:sp>
      <p:grpSp>
        <p:nvGrpSpPr>
          <p:cNvPr id="126" name="Skupina 125"/>
          <p:cNvGrpSpPr/>
          <p:nvPr/>
        </p:nvGrpSpPr>
        <p:grpSpPr>
          <a:xfrm>
            <a:off x="1835696" y="2386320"/>
            <a:ext cx="2556923" cy="749109"/>
            <a:chOff x="1835696" y="2386320"/>
            <a:chExt cx="2556923" cy="749109"/>
          </a:xfrm>
        </p:grpSpPr>
        <p:grpSp>
          <p:nvGrpSpPr>
            <p:cNvPr id="110" name="Skupina 109"/>
            <p:cNvGrpSpPr/>
            <p:nvPr/>
          </p:nvGrpSpPr>
          <p:grpSpPr>
            <a:xfrm>
              <a:off x="3248800" y="2549723"/>
              <a:ext cx="1143819" cy="408507"/>
              <a:chOff x="3784066" y="2354419"/>
              <a:chExt cx="1143819" cy="408507"/>
            </a:xfrm>
          </p:grpSpPr>
          <p:sp>
            <p:nvSpPr>
              <p:cNvPr id="18" name="Šipka doprava 17"/>
              <p:cNvSpPr/>
              <p:nvPr/>
            </p:nvSpPr>
            <p:spPr>
              <a:xfrm>
                <a:off x="3784066" y="2354419"/>
                <a:ext cx="1143819" cy="163403"/>
              </a:xfrm>
              <a:prstGeom prst="rightArrow">
                <a:avLst/>
              </a:prstGeom>
              <a:noFill/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24" name="Přímá spojnice se šipkou 23"/>
              <p:cNvCxnSpPr/>
              <p:nvPr/>
            </p:nvCxnSpPr>
            <p:spPr>
              <a:xfrm>
                <a:off x="3784066" y="2762926"/>
                <a:ext cx="1143819" cy="0"/>
              </a:xfrm>
              <a:prstGeom prst="straightConnector1">
                <a:avLst/>
              </a:prstGeom>
              <a:ln w="15875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ovéPole 29"/>
            <p:cNvSpPr txBox="1"/>
            <p:nvPr/>
          </p:nvSpPr>
          <p:spPr>
            <a:xfrm>
              <a:off x="1835696" y="2386320"/>
              <a:ext cx="1331403" cy="3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 smtClean="0">
                  <a:latin typeface="+mj-lt"/>
                </a:rPr>
                <a:t>Úhrady ZP</a:t>
              </a:r>
              <a:endParaRPr lang="cs-CZ" sz="1600" b="1" dirty="0">
                <a:latin typeface="+mj-lt"/>
              </a:endParaRPr>
            </a:p>
          </p:txBody>
        </p:sp>
        <p:sp>
          <p:nvSpPr>
            <p:cNvPr id="41" name="TextovéPole 40"/>
            <p:cNvSpPr txBox="1"/>
            <p:nvPr/>
          </p:nvSpPr>
          <p:spPr>
            <a:xfrm>
              <a:off x="1835696" y="2751300"/>
              <a:ext cx="1331403" cy="3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600" b="1" dirty="0" smtClean="0">
                  <a:latin typeface="+mj-lt"/>
                </a:rPr>
                <a:t>Jiné tržby</a:t>
              </a:r>
              <a:endParaRPr lang="cs-CZ" sz="1600" b="1" dirty="0">
                <a:latin typeface="+mj-lt"/>
              </a:endParaRPr>
            </a:p>
          </p:txBody>
        </p:sp>
      </p:grpSp>
      <p:grpSp>
        <p:nvGrpSpPr>
          <p:cNvPr id="108" name="Skupina 107"/>
          <p:cNvGrpSpPr/>
          <p:nvPr/>
        </p:nvGrpSpPr>
        <p:grpSpPr>
          <a:xfrm>
            <a:off x="5192709" y="4794680"/>
            <a:ext cx="1138882" cy="885691"/>
            <a:chOff x="5192709" y="5016243"/>
            <a:chExt cx="1138882" cy="885691"/>
          </a:xfrm>
        </p:grpSpPr>
        <p:grpSp>
          <p:nvGrpSpPr>
            <p:cNvPr id="106" name="Skupina 105"/>
            <p:cNvGrpSpPr/>
            <p:nvPr/>
          </p:nvGrpSpPr>
          <p:grpSpPr>
            <a:xfrm>
              <a:off x="5270540" y="5016243"/>
              <a:ext cx="1061051" cy="885691"/>
              <a:chOff x="5270540" y="5016243"/>
              <a:chExt cx="1061051" cy="885691"/>
            </a:xfrm>
          </p:grpSpPr>
          <p:grpSp>
            <p:nvGrpSpPr>
              <p:cNvPr id="72" name="Skupina 71"/>
              <p:cNvGrpSpPr/>
              <p:nvPr/>
            </p:nvGrpSpPr>
            <p:grpSpPr>
              <a:xfrm>
                <a:off x="5345694" y="5016243"/>
                <a:ext cx="985897" cy="885691"/>
                <a:chOff x="5228270" y="4766902"/>
                <a:chExt cx="868926" cy="780609"/>
              </a:xfrm>
            </p:grpSpPr>
            <p:sp>
              <p:nvSpPr>
                <p:cNvPr id="67" name="Ovál 66"/>
                <p:cNvSpPr/>
                <p:nvPr/>
              </p:nvSpPr>
              <p:spPr>
                <a:xfrm>
                  <a:off x="5228270" y="4766902"/>
                  <a:ext cx="779038" cy="780609"/>
                </a:xfrm>
                <a:prstGeom prst="ellipse">
                  <a:avLst/>
                </a:prstGeom>
                <a:noFill/>
                <a:ln w="3175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68" name="Obdélník 67"/>
                <p:cNvSpPr/>
                <p:nvPr/>
              </p:nvSpPr>
              <p:spPr>
                <a:xfrm>
                  <a:off x="5917418" y="5060563"/>
                  <a:ext cx="179778" cy="1461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0" name="Dvojitá šipka 69"/>
                <p:cNvSpPr/>
                <p:nvPr/>
              </p:nvSpPr>
              <p:spPr>
                <a:xfrm rot="4347443">
                  <a:off x="5948970" y="5001287"/>
                  <a:ext cx="83311" cy="118549"/>
                </a:xfrm>
                <a:prstGeom prst="chevron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4" name="Obdélník 103"/>
              <p:cNvSpPr/>
              <p:nvPr/>
            </p:nvSpPr>
            <p:spPr>
              <a:xfrm>
                <a:off x="5270540" y="5357987"/>
                <a:ext cx="165556" cy="1572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91" name="TextovéPole 90"/>
            <p:cNvSpPr txBox="1"/>
            <p:nvPr/>
          </p:nvSpPr>
          <p:spPr>
            <a:xfrm>
              <a:off x="5192709" y="5298108"/>
              <a:ext cx="6726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solidFill>
                    <a:srgbClr val="00B050"/>
                  </a:solidFill>
                  <a:latin typeface="+mj-lt"/>
                </a:rPr>
                <a:t>RE </a:t>
              </a:r>
              <a:endParaRPr lang="cs-CZ" sz="1200" b="1" dirty="0">
                <a:solidFill>
                  <a:srgbClr val="00B050"/>
                </a:solidFill>
                <a:latin typeface="+mj-lt"/>
              </a:endParaRPr>
            </a:p>
          </p:txBody>
        </p:sp>
      </p:grpSp>
      <p:grpSp>
        <p:nvGrpSpPr>
          <p:cNvPr id="118" name="Skupina 117"/>
          <p:cNvGrpSpPr/>
          <p:nvPr/>
        </p:nvGrpSpPr>
        <p:grpSpPr>
          <a:xfrm>
            <a:off x="3655923" y="3855000"/>
            <a:ext cx="639168" cy="683771"/>
            <a:chOff x="3655923" y="4076563"/>
            <a:chExt cx="639168" cy="683771"/>
          </a:xfrm>
        </p:grpSpPr>
        <p:sp>
          <p:nvSpPr>
            <p:cNvPr id="112" name="Násobení 111"/>
            <p:cNvSpPr/>
            <p:nvPr/>
          </p:nvSpPr>
          <p:spPr>
            <a:xfrm rot="744158">
              <a:off x="3724860" y="4076563"/>
              <a:ext cx="570231" cy="179547"/>
            </a:xfrm>
            <a:prstGeom prst="mathMultiply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5" name="Násobení 114"/>
            <p:cNvSpPr/>
            <p:nvPr/>
          </p:nvSpPr>
          <p:spPr>
            <a:xfrm rot="744158">
              <a:off x="3655923" y="4580787"/>
              <a:ext cx="570231" cy="179547"/>
            </a:xfrm>
            <a:prstGeom prst="mathMultiply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21" name="Skupina 120"/>
          <p:cNvGrpSpPr/>
          <p:nvPr/>
        </p:nvGrpSpPr>
        <p:grpSpPr>
          <a:xfrm>
            <a:off x="3395577" y="3295414"/>
            <a:ext cx="2472566" cy="1998252"/>
            <a:chOff x="3395577" y="3516977"/>
            <a:chExt cx="2472566" cy="1998252"/>
          </a:xfrm>
        </p:grpSpPr>
        <p:sp>
          <p:nvSpPr>
            <p:cNvPr id="114" name="TextovéPole 113"/>
            <p:cNvSpPr txBox="1"/>
            <p:nvPr/>
          </p:nvSpPr>
          <p:spPr>
            <a:xfrm>
              <a:off x="3395577" y="3516977"/>
              <a:ext cx="1509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latin typeface="+mj-lt"/>
                </a:rPr>
                <a:t>PROVOZNÍ </a:t>
              </a:r>
            </a:p>
            <a:p>
              <a:r>
                <a:rPr lang="cs-CZ" sz="1200" b="1" dirty="0" smtClean="0">
                  <a:latin typeface="+mj-lt"/>
                </a:rPr>
                <a:t>DOTACE</a:t>
              </a:r>
            </a:p>
          </p:txBody>
        </p:sp>
        <p:sp>
          <p:nvSpPr>
            <p:cNvPr id="117" name="Oblouk 116"/>
            <p:cNvSpPr/>
            <p:nvPr/>
          </p:nvSpPr>
          <p:spPr>
            <a:xfrm rot="16200000">
              <a:off x="3912997" y="3560082"/>
              <a:ext cx="1983188" cy="1927105"/>
            </a:xfrm>
            <a:prstGeom prst="arc">
              <a:avLst>
                <a:gd name="adj1" fmla="val 10604156"/>
                <a:gd name="adj2" fmla="val 79996"/>
              </a:avLst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24" name="Skupina 123"/>
          <p:cNvGrpSpPr/>
          <p:nvPr/>
        </p:nvGrpSpPr>
        <p:grpSpPr>
          <a:xfrm>
            <a:off x="5940152" y="3476039"/>
            <a:ext cx="1520029" cy="1856504"/>
            <a:chOff x="5940152" y="3697602"/>
            <a:chExt cx="1520029" cy="1856504"/>
          </a:xfrm>
        </p:grpSpPr>
        <p:sp>
          <p:nvSpPr>
            <p:cNvPr id="119" name="Oblouk 118"/>
            <p:cNvSpPr/>
            <p:nvPr/>
          </p:nvSpPr>
          <p:spPr>
            <a:xfrm rot="5400000">
              <a:off x="5918034" y="4011959"/>
              <a:ext cx="1564265" cy="1520029"/>
            </a:xfrm>
            <a:prstGeom prst="arc">
              <a:avLst>
                <a:gd name="adj1" fmla="val 10604156"/>
                <a:gd name="adj2" fmla="val 79996"/>
              </a:avLst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2" name="TextovéPole 121"/>
            <p:cNvSpPr txBox="1"/>
            <p:nvPr/>
          </p:nvSpPr>
          <p:spPr>
            <a:xfrm>
              <a:off x="6588223" y="3697602"/>
              <a:ext cx="871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latin typeface="+mj-lt"/>
                </a:rPr>
                <a:t>ODPISY</a:t>
              </a:r>
              <a:endParaRPr lang="cs-CZ" sz="1200" b="1" dirty="0">
                <a:latin typeface="+mj-lt"/>
              </a:endParaRPr>
            </a:p>
          </p:txBody>
        </p:sp>
      </p:grpSp>
      <p:grpSp>
        <p:nvGrpSpPr>
          <p:cNvPr id="125" name="Skupina 124"/>
          <p:cNvGrpSpPr/>
          <p:nvPr/>
        </p:nvGrpSpPr>
        <p:grpSpPr>
          <a:xfrm>
            <a:off x="6732240" y="3470321"/>
            <a:ext cx="1520029" cy="1877445"/>
            <a:chOff x="6732240" y="3691884"/>
            <a:chExt cx="1520029" cy="1877445"/>
          </a:xfrm>
        </p:grpSpPr>
        <p:sp>
          <p:nvSpPr>
            <p:cNvPr id="120" name="Oblouk 119"/>
            <p:cNvSpPr/>
            <p:nvPr/>
          </p:nvSpPr>
          <p:spPr>
            <a:xfrm rot="5400000">
              <a:off x="6710122" y="4027182"/>
              <a:ext cx="1564265" cy="1520029"/>
            </a:xfrm>
            <a:prstGeom prst="arc">
              <a:avLst>
                <a:gd name="adj1" fmla="val 10604156"/>
                <a:gd name="adj2" fmla="val 79996"/>
              </a:avLst>
            </a:prstGeom>
            <a:ln w="317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3" name="TextovéPole 122"/>
            <p:cNvSpPr txBox="1"/>
            <p:nvPr/>
          </p:nvSpPr>
          <p:spPr>
            <a:xfrm>
              <a:off x="7372451" y="3691884"/>
              <a:ext cx="871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b="1" dirty="0" smtClean="0">
                  <a:latin typeface="+mj-lt"/>
                </a:rPr>
                <a:t>NÁJEMNÉ</a:t>
              </a:r>
              <a:endParaRPr lang="cs-CZ" sz="12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0283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072278612"/>
              </p:ext>
            </p:extLst>
          </p:nvPr>
        </p:nvGraphicFramePr>
        <p:xfrm>
          <a:off x="251520" y="1412776"/>
          <a:ext cx="87129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3DB7E4"/>
                </a:solidFill>
              </a:rPr>
              <a:t>Změna způsobu řízení SMN</a:t>
            </a:r>
            <a:endParaRPr lang="cs-CZ" dirty="0"/>
          </a:p>
        </p:txBody>
      </p:sp>
      <p:grpSp>
        <p:nvGrpSpPr>
          <p:cNvPr id="50" name="Skupina 49"/>
          <p:cNvGrpSpPr/>
          <p:nvPr/>
        </p:nvGrpSpPr>
        <p:grpSpPr>
          <a:xfrm>
            <a:off x="107504" y="1700808"/>
            <a:ext cx="8985561" cy="4608512"/>
            <a:chOff x="107504" y="1772816"/>
            <a:chExt cx="8985561" cy="4608512"/>
          </a:xfrm>
        </p:grpSpPr>
        <p:sp>
          <p:nvSpPr>
            <p:cNvPr id="69" name="Obdélník 68"/>
            <p:cNvSpPr/>
            <p:nvPr/>
          </p:nvSpPr>
          <p:spPr>
            <a:xfrm>
              <a:off x="107504" y="1772816"/>
              <a:ext cx="8985561" cy="460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71" name="Skupina 70"/>
            <p:cNvGrpSpPr/>
            <p:nvPr/>
          </p:nvGrpSpPr>
          <p:grpSpPr>
            <a:xfrm>
              <a:off x="3419872" y="2060848"/>
              <a:ext cx="2220808" cy="720080"/>
              <a:chOff x="3419872" y="2060848"/>
              <a:chExt cx="2220808" cy="720080"/>
            </a:xfrm>
          </p:grpSpPr>
          <p:sp>
            <p:nvSpPr>
              <p:cNvPr id="184" name="Zaoblený obdélník 183"/>
              <p:cNvSpPr/>
              <p:nvPr/>
            </p:nvSpPr>
            <p:spPr>
              <a:xfrm>
                <a:off x="3419872" y="2060848"/>
                <a:ext cx="2160240" cy="648072"/>
              </a:xfrm>
              <a:prstGeom prst="round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85" name="Zaoblený obdélník 184"/>
              <p:cNvSpPr/>
              <p:nvPr/>
            </p:nvSpPr>
            <p:spPr>
              <a:xfrm>
                <a:off x="3480440" y="2132856"/>
                <a:ext cx="2160240" cy="648072"/>
              </a:xfrm>
              <a:prstGeom prst="roundRect">
                <a:avLst/>
              </a:prstGeom>
              <a:solidFill>
                <a:schemeClr val="bg1">
                  <a:alpha val="95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cs-CZ" b="1" dirty="0" smtClean="0">
                    <a:solidFill>
                      <a:schemeClr val="tx1"/>
                    </a:solidFill>
                  </a:rPr>
                  <a:t>Vedení společnosti</a:t>
                </a:r>
                <a:endParaRPr lang="cs-CZ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Zaoblený obdélník 72"/>
            <p:cNvSpPr/>
            <p:nvPr/>
          </p:nvSpPr>
          <p:spPr>
            <a:xfrm>
              <a:off x="158440" y="3789040"/>
              <a:ext cx="1131626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5" name="Zaoblený obdélník 74"/>
            <p:cNvSpPr/>
            <p:nvPr/>
          </p:nvSpPr>
          <p:spPr>
            <a:xfrm>
              <a:off x="1385604" y="3789040"/>
              <a:ext cx="1405483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6" name="Zaoblený obdélník 75"/>
            <p:cNvSpPr/>
            <p:nvPr/>
          </p:nvSpPr>
          <p:spPr>
            <a:xfrm>
              <a:off x="1448397" y="3861048"/>
              <a:ext cx="1360146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Řízení ošetřovatelské péče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Zaoblený obdélník 76"/>
            <p:cNvSpPr/>
            <p:nvPr/>
          </p:nvSpPr>
          <p:spPr>
            <a:xfrm>
              <a:off x="2897772" y="3789040"/>
              <a:ext cx="1202354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8" name="Zaoblený obdélník 77"/>
            <p:cNvSpPr/>
            <p:nvPr/>
          </p:nvSpPr>
          <p:spPr>
            <a:xfrm>
              <a:off x="2958340" y="3861048"/>
              <a:ext cx="1163568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Ekonomika </a:t>
              </a:r>
              <a:br>
                <a:rPr lang="cs-CZ" sz="1300" b="1" dirty="0" smtClean="0">
                  <a:solidFill>
                    <a:schemeClr val="tx1"/>
                  </a:solidFill>
                </a:rPr>
              </a:br>
              <a:r>
                <a:rPr lang="cs-CZ" sz="1300" b="1" dirty="0" smtClean="0">
                  <a:solidFill>
                    <a:schemeClr val="tx1"/>
                  </a:solidFill>
                </a:rPr>
                <a:t>a finance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sp>
          <p:nvSpPr>
            <p:cNvPr id="79" name="Zaoblený obdélník 78"/>
            <p:cNvSpPr/>
            <p:nvPr/>
          </p:nvSpPr>
          <p:spPr>
            <a:xfrm>
              <a:off x="4193916" y="3789040"/>
              <a:ext cx="1283020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0" name="Zaoblený obdélník 79"/>
            <p:cNvSpPr/>
            <p:nvPr/>
          </p:nvSpPr>
          <p:spPr>
            <a:xfrm>
              <a:off x="4254484" y="3861048"/>
              <a:ext cx="1241633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Personalistika</a:t>
              </a:r>
            </a:p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Mzdy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Zaoblený obdélník 80"/>
            <p:cNvSpPr/>
            <p:nvPr/>
          </p:nvSpPr>
          <p:spPr>
            <a:xfrm>
              <a:off x="5580112" y="3789040"/>
              <a:ext cx="730650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2" name="Zaoblený obdélník 81"/>
            <p:cNvSpPr/>
            <p:nvPr/>
          </p:nvSpPr>
          <p:spPr>
            <a:xfrm>
              <a:off x="5640680" y="3861048"/>
              <a:ext cx="707081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ICT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Zaoblený obdélník 82"/>
            <p:cNvSpPr/>
            <p:nvPr/>
          </p:nvSpPr>
          <p:spPr>
            <a:xfrm>
              <a:off x="6414674" y="3789040"/>
              <a:ext cx="1072182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4" name="Zaoblený obdélník 83"/>
            <p:cNvSpPr/>
            <p:nvPr/>
          </p:nvSpPr>
          <p:spPr>
            <a:xfrm>
              <a:off x="6467305" y="3861048"/>
              <a:ext cx="1037595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Správce nemocnic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grpSp>
          <p:nvGrpSpPr>
            <p:cNvPr id="87" name="Skupina 86"/>
            <p:cNvGrpSpPr/>
            <p:nvPr/>
          </p:nvGrpSpPr>
          <p:grpSpPr>
            <a:xfrm>
              <a:off x="219008" y="4797151"/>
              <a:ext cx="8745480" cy="1296145"/>
              <a:chOff x="576019" y="4413109"/>
              <a:chExt cx="8745480" cy="1440161"/>
            </a:xfrm>
          </p:grpSpPr>
          <p:grpSp>
            <p:nvGrpSpPr>
              <p:cNvPr id="157" name="Skupina 156"/>
              <p:cNvGrpSpPr/>
              <p:nvPr/>
            </p:nvGrpSpPr>
            <p:grpSpPr>
              <a:xfrm>
                <a:off x="576019" y="4413109"/>
                <a:ext cx="8745480" cy="432047"/>
                <a:chOff x="3183725" y="4189088"/>
                <a:chExt cx="9717199" cy="576063"/>
              </a:xfrm>
            </p:grpSpPr>
            <p:sp>
              <p:nvSpPr>
                <p:cNvPr id="164" name="Zaoblený obdélník 163"/>
                <p:cNvSpPr/>
                <p:nvPr/>
              </p:nvSpPr>
              <p:spPr>
                <a:xfrm>
                  <a:off x="3183725" y="4189088"/>
                  <a:ext cx="9673278" cy="504057"/>
                </a:xfrm>
                <a:prstGeom prst="roundRect">
                  <a:avLst/>
                </a:prstGeom>
                <a:solidFill>
                  <a:srgbClr val="CC00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165" name="Zaoblený obdélník 164"/>
                <p:cNvSpPr/>
                <p:nvPr/>
              </p:nvSpPr>
              <p:spPr>
                <a:xfrm>
                  <a:off x="3299656" y="4261096"/>
                  <a:ext cx="9601268" cy="504055"/>
                </a:xfrm>
                <a:prstGeom prst="roundRect">
                  <a:avLst/>
                </a:prstGeom>
                <a:solidFill>
                  <a:schemeClr val="bg1">
                    <a:alpha val="90000"/>
                  </a:schemeClr>
                </a:solidFill>
                <a:ln>
                  <a:solidFill>
                    <a:srgbClr val="CC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 smtClean="0">
                      <a:solidFill>
                        <a:schemeClr val="tx1"/>
                      </a:solidFill>
                    </a:rPr>
                    <a:t>NPV</a:t>
                  </a:r>
                  <a:endParaRPr lang="cs-CZ" sz="14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" name="Skupina 157"/>
              <p:cNvGrpSpPr/>
              <p:nvPr/>
            </p:nvGrpSpPr>
            <p:grpSpPr>
              <a:xfrm>
                <a:off x="576019" y="4917171"/>
                <a:ext cx="8745480" cy="432048"/>
                <a:chOff x="3183725" y="4837162"/>
                <a:chExt cx="9717199" cy="576064"/>
              </a:xfrm>
            </p:grpSpPr>
            <p:sp>
              <p:nvSpPr>
                <p:cNvPr id="162" name="Zaoblený obdélník 161"/>
                <p:cNvSpPr/>
                <p:nvPr/>
              </p:nvSpPr>
              <p:spPr>
                <a:xfrm>
                  <a:off x="3183725" y="4837162"/>
                  <a:ext cx="9673278" cy="504057"/>
                </a:xfrm>
                <a:prstGeom prst="round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163" name="Zaoblený obdélník 162"/>
                <p:cNvSpPr/>
                <p:nvPr/>
              </p:nvSpPr>
              <p:spPr>
                <a:xfrm>
                  <a:off x="3299656" y="4909169"/>
                  <a:ext cx="9601268" cy="504057"/>
                </a:xfrm>
                <a:prstGeom prst="roundRect">
                  <a:avLst/>
                </a:prstGeom>
                <a:solidFill>
                  <a:schemeClr val="bg1">
                    <a:alpha val="90000"/>
                  </a:schemeClr>
                </a:solidFill>
                <a:ln>
                  <a:solidFill>
                    <a:srgbClr val="FF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 smtClean="0">
                      <a:solidFill>
                        <a:schemeClr val="tx1"/>
                      </a:solidFill>
                    </a:rPr>
                    <a:t>NPR</a:t>
                  </a:r>
                  <a:endParaRPr lang="cs-CZ" sz="14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9" name="Skupina 158"/>
              <p:cNvGrpSpPr/>
              <p:nvPr/>
            </p:nvGrpSpPr>
            <p:grpSpPr>
              <a:xfrm>
                <a:off x="576019" y="5421224"/>
                <a:ext cx="8745480" cy="432046"/>
                <a:chOff x="3183725" y="5485234"/>
                <a:chExt cx="9717199" cy="576062"/>
              </a:xfrm>
            </p:grpSpPr>
            <p:sp>
              <p:nvSpPr>
                <p:cNvPr id="160" name="Zaoblený obdélník 159"/>
                <p:cNvSpPr/>
                <p:nvPr/>
              </p:nvSpPr>
              <p:spPr>
                <a:xfrm>
                  <a:off x="3183725" y="5485234"/>
                  <a:ext cx="9673278" cy="504056"/>
                </a:xfrm>
                <a:prstGeom prst="roundRect">
                  <a:avLst/>
                </a:prstGeom>
                <a:solidFill>
                  <a:srgbClr val="FF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161" name="Zaoblený obdélník 160"/>
                <p:cNvSpPr/>
                <p:nvPr/>
              </p:nvSpPr>
              <p:spPr>
                <a:xfrm>
                  <a:off x="3299656" y="5557240"/>
                  <a:ext cx="9601268" cy="504056"/>
                </a:xfrm>
                <a:prstGeom prst="roundRect">
                  <a:avLst/>
                </a:prstGeom>
                <a:solidFill>
                  <a:schemeClr val="bg1">
                    <a:alpha val="90000"/>
                  </a:schemeClr>
                </a:solidFill>
                <a:ln>
                  <a:solidFill>
                    <a:srgbClr val="FF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cs-CZ" sz="1400" b="1" dirty="0" smtClean="0">
                      <a:solidFill>
                        <a:schemeClr val="tx1"/>
                      </a:solidFill>
                    </a:rPr>
                    <a:t>NSTBK</a:t>
                  </a:r>
                  <a:endParaRPr lang="cs-CZ" sz="14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95" name="Zaoblený obdélník 94"/>
            <p:cNvSpPr/>
            <p:nvPr/>
          </p:nvSpPr>
          <p:spPr>
            <a:xfrm>
              <a:off x="7599070" y="3789040"/>
              <a:ext cx="1339437" cy="64807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6" name="Zaoblený obdélník 95"/>
            <p:cNvSpPr/>
            <p:nvPr/>
          </p:nvSpPr>
          <p:spPr>
            <a:xfrm>
              <a:off x="7668261" y="3861048"/>
              <a:ext cx="1296228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Marketing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Přímá spojnice 97"/>
            <p:cNvCxnSpPr>
              <a:stCxn id="185" idx="2"/>
              <a:endCxn id="73" idx="0"/>
            </p:cNvCxnSpPr>
            <p:nvPr/>
          </p:nvCxnSpPr>
          <p:spPr>
            <a:xfrm flipH="1">
              <a:off x="724253" y="2780928"/>
              <a:ext cx="3836307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Přímá spojnice 98"/>
            <p:cNvCxnSpPr>
              <a:stCxn id="185" idx="2"/>
              <a:endCxn id="75" idx="0"/>
            </p:cNvCxnSpPr>
            <p:nvPr/>
          </p:nvCxnSpPr>
          <p:spPr>
            <a:xfrm flipH="1">
              <a:off x="2088346" y="2780928"/>
              <a:ext cx="2472214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Přímá spojnice 99"/>
            <p:cNvCxnSpPr>
              <a:stCxn id="185" idx="2"/>
              <a:endCxn id="77" idx="0"/>
            </p:cNvCxnSpPr>
            <p:nvPr/>
          </p:nvCxnSpPr>
          <p:spPr>
            <a:xfrm flipH="1">
              <a:off x="3498949" y="2780928"/>
              <a:ext cx="1061611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Přímá spojnice 100"/>
            <p:cNvCxnSpPr>
              <a:stCxn id="185" idx="2"/>
              <a:endCxn id="79" idx="0"/>
            </p:cNvCxnSpPr>
            <p:nvPr/>
          </p:nvCxnSpPr>
          <p:spPr>
            <a:xfrm>
              <a:off x="4560560" y="2780928"/>
              <a:ext cx="274866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Přímá spojnice 101"/>
            <p:cNvCxnSpPr>
              <a:stCxn id="185" idx="2"/>
              <a:endCxn id="81" idx="0"/>
            </p:cNvCxnSpPr>
            <p:nvPr/>
          </p:nvCxnSpPr>
          <p:spPr>
            <a:xfrm>
              <a:off x="4560560" y="2780928"/>
              <a:ext cx="1384877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Přímá spojnice 102"/>
            <p:cNvCxnSpPr>
              <a:stCxn id="185" idx="2"/>
              <a:endCxn id="83" idx="0"/>
            </p:cNvCxnSpPr>
            <p:nvPr/>
          </p:nvCxnSpPr>
          <p:spPr>
            <a:xfrm>
              <a:off x="4560560" y="2780928"/>
              <a:ext cx="2390205" cy="100811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Přímá spojnice 110"/>
            <p:cNvCxnSpPr>
              <a:stCxn id="185" idx="2"/>
              <a:endCxn id="95" idx="0"/>
            </p:cNvCxnSpPr>
            <p:nvPr/>
          </p:nvCxnSpPr>
          <p:spPr>
            <a:xfrm>
              <a:off x="4560560" y="2780928"/>
              <a:ext cx="3708229" cy="1008112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Přímá spojnice 185"/>
            <p:cNvCxnSpPr/>
            <p:nvPr/>
          </p:nvCxnSpPr>
          <p:spPr>
            <a:xfrm flipH="1">
              <a:off x="721119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Zaoblený obdélník 73"/>
            <p:cNvSpPr/>
            <p:nvPr/>
          </p:nvSpPr>
          <p:spPr>
            <a:xfrm>
              <a:off x="219007" y="3861048"/>
              <a:ext cx="1095123" cy="648072"/>
            </a:xfrm>
            <a:prstGeom prst="round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300" b="1" dirty="0" smtClean="0">
                  <a:solidFill>
                    <a:schemeClr val="tx1"/>
                  </a:solidFill>
                </a:rPr>
                <a:t>Řízení léčebné péče  </a:t>
              </a:r>
              <a:endParaRPr lang="cs-CZ" sz="13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87" name="Přímá spojnice 186"/>
            <p:cNvCxnSpPr/>
            <p:nvPr/>
          </p:nvCxnSpPr>
          <p:spPr>
            <a:xfrm flipH="1">
              <a:off x="2123728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Přímá spojnice 187"/>
            <p:cNvCxnSpPr/>
            <p:nvPr/>
          </p:nvCxnSpPr>
          <p:spPr>
            <a:xfrm flipH="1">
              <a:off x="3560754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Přímá spojnice 188"/>
            <p:cNvCxnSpPr/>
            <p:nvPr/>
          </p:nvCxnSpPr>
          <p:spPr>
            <a:xfrm flipH="1">
              <a:off x="4856898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Přímá spojnice 189"/>
            <p:cNvCxnSpPr/>
            <p:nvPr/>
          </p:nvCxnSpPr>
          <p:spPr>
            <a:xfrm flipH="1">
              <a:off x="5937018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Přímá spojnice 190"/>
            <p:cNvCxnSpPr/>
            <p:nvPr/>
          </p:nvCxnSpPr>
          <p:spPr>
            <a:xfrm flipH="1">
              <a:off x="7017138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Přímá spojnice 191"/>
            <p:cNvCxnSpPr/>
            <p:nvPr/>
          </p:nvCxnSpPr>
          <p:spPr>
            <a:xfrm flipH="1">
              <a:off x="8385290" y="4509120"/>
              <a:ext cx="3134" cy="2880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25847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 smtClean="0">
                <a:solidFill>
                  <a:srgbClr val="3DB7E4"/>
                </a:solidFill>
              </a:rPr>
              <a:t>Rozložení rizik v </a:t>
            </a:r>
            <a:r>
              <a:rPr lang="cs-CZ" sz="4000" b="1" dirty="0">
                <a:solidFill>
                  <a:srgbClr val="3DB7E4"/>
                </a:solidFill>
              </a:rPr>
              <a:t>modelu SMN / OK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005739"/>
              </p:ext>
            </p:extLst>
          </p:nvPr>
        </p:nvGraphicFramePr>
        <p:xfrm>
          <a:off x="457200" y="1399272"/>
          <a:ext cx="8229600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512"/>
                <a:gridCol w="4896544"/>
                <a:gridCol w="181054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SMN   </a:t>
                      </a: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cs-CZ" sz="1600" b="1" baseline="0" dirty="0" smtClean="0">
                          <a:solidFill>
                            <a:schemeClr val="tx1"/>
                          </a:solidFill>
                        </a:rPr>
                        <a:t> % /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                   R I Z I K A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OK    / % /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100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„technická“ (</a:t>
                      </a:r>
                      <a:r>
                        <a:rPr lang="cs-CZ" b="1" dirty="0" err="1" smtClean="0">
                          <a:solidFill>
                            <a:schemeClr val="tx1"/>
                          </a:solidFill>
                        </a:rPr>
                        <a:t>inženýring</a:t>
                      </a:r>
                      <a:r>
                        <a:rPr lang="cs-CZ" b="1" baseline="0" dirty="0" smtClean="0">
                          <a:solidFill>
                            <a:schemeClr val="tx1"/>
                          </a:solidFill>
                        </a:rPr>
                        <a:t> staveb, překročení nákladů, zpoždění, výpadky tržeb)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100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                 „provozní“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100 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                 „finanční“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100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                 „sociální“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100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4832"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cs-CZ" b="1" baseline="0" dirty="0" smtClean="0">
                          <a:solidFill>
                            <a:schemeClr val="tx1"/>
                          </a:solidFill>
                        </a:rPr>
                        <a:t>   50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                   „strategická“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lang="cs-CZ" b="1" baseline="0" dirty="0" smtClean="0">
                          <a:solidFill>
                            <a:schemeClr val="tx1"/>
                          </a:solidFill>
                        </a:rPr>
                        <a:t>  50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392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SMN - nový graf.manuál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903422ABFE58C4887B4E465707F4387" ma:contentTypeVersion="0" ma:contentTypeDescription="Vytvořit nový dokument" ma:contentTypeScope="" ma:versionID="21b7bf2f9667bb9a02a9e2ee397af2e8">
  <xsd:schema xmlns:xsd="http://www.w3.org/2001/XMLSchema" xmlns:p="http://schemas.microsoft.com/office/2006/metadata/properties" targetNamespace="http://schemas.microsoft.com/office/2006/metadata/properties" ma:root="true" ma:fieldsID="6e09d84638f9847586fe3e45fca2917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559767C-626C-4CA2-ACAB-DEFE74EEE888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15E46F6-FD8D-4BB0-8874-38F638BBF6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70A936-206B-4D97-903B-58C5849B54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SMN - nový graf.manuál</Template>
  <TotalTime>1935</TotalTime>
  <Words>252</Words>
  <Application>Microsoft Office PowerPoint</Application>
  <PresentationFormat>Předvádění na obrazovce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Prezentace SMN - nový graf.manuál</vt:lpstr>
      <vt:lpstr>„Příklady organizačních  a systémových optimalizací z ČR  i zahraničí jako reakce na  ekonomickou situaci zdravotnických systémů.“ </vt:lpstr>
      <vt:lpstr>Prezentované modely založené na spolupráci soukromého a veřejného sektoru</vt:lpstr>
      <vt:lpstr>Konceptuální základ PFI a PPP Alzira modelu</vt:lpstr>
      <vt:lpstr>Graf č. 1 – reálné náklady PFI v UK</vt:lpstr>
      <vt:lpstr>Graf č. 2 – vývoj celkového zadlužení vybraných zemí 1990 - 2011</vt:lpstr>
      <vt:lpstr>Konceptuální základ PFI a PPP Alzira modelu</vt:lpstr>
      <vt:lpstr>Konceptuální základ PPP modelu SMN</vt:lpstr>
      <vt:lpstr>Změna způsobu řízení SMN</vt:lpstr>
      <vt:lpstr>Rozložení rizik v modelu SMN / OK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může být na dva řádky (písmo Calibri, vel. 40, tučné)</dc:title>
  <dc:creator>Krejčí Jana</dc:creator>
  <cp:lastModifiedBy>Jája a Pája</cp:lastModifiedBy>
  <cp:revision>59</cp:revision>
  <dcterms:created xsi:type="dcterms:W3CDTF">2012-11-19T16:40:54Z</dcterms:created>
  <dcterms:modified xsi:type="dcterms:W3CDTF">2012-11-26T22:44:50Z</dcterms:modified>
</cp:coreProperties>
</file>