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Slides/notesSlide1.xml" ContentType="application/vnd.openxmlformats-officedocument.presentationml.notesSlide+xml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05" r:id="rId4"/>
  </p:sldMasterIdLst>
  <p:notesMasterIdLst>
    <p:notesMasterId r:id="rId16"/>
  </p:notesMasterIdLst>
  <p:handoutMasterIdLst>
    <p:handoutMasterId r:id="rId17"/>
  </p:handoutMasterIdLst>
  <p:sldIdLst>
    <p:sldId id="279" r:id="rId5"/>
    <p:sldId id="367" r:id="rId6"/>
    <p:sldId id="372" r:id="rId7"/>
    <p:sldId id="373" r:id="rId8"/>
    <p:sldId id="374" r:id="rId9"/>
    <p:sldId id="379" r:id="rId10"/>
    <p:sldId id="375" r:id="rId11"/>
    <p:sldId id="376" r:id="rId12"/>
    <p:sldId id="378" r:id="rId13"/>
    <p:sldId id="377" r:id="rId14"/>
    <p:sldId id="371" r:id="rId15"/>
  </p:sldIdLst>
  <p:sldSz cx="9144000" cy="6858000" type="screen4x3"/>
  <p:notesSz cx="7099300" cy="10234613"/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clrMru>
    <a:srgbClr val="FAFFC7"/>
    <a:srgbClr val="708AB4"/>
    <a:srgbClr val="F2D472"/>
    <a:srgbClr val="E4AA6C"/>
    <a:srgbClr val="DCD848"/>
    <a:srgbClr val="7F7CA0"/>
    <a:srgbClr val="B666A1"/>
    <a:srgbClr val="A9C15D"/>
    <a:srgbClr val="D1A6C5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8FB837D-C827-4EFA-A057-4D05807E0F7C}" styleName="Styl s motivem 1 – zvýraznění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125E5076-3810-47DD-B79F-674D7AD40C01}" styleName="Tmavý styl 1 – zvýraznění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BC89EF96-8CEA-46FF-86C4-4CE0E7609802}" styleName="Světlý styl 3 – zvýraznění 1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4754" autoAdjust="0"/>
    <p:restoredTop sz="94671" autoAdjust="0"/>
  </p:normalViewPr>
  <p:slideViewPr>
    <p:cSldViewPr snapToGrid="0" snapToObjects="1">
      <p:cViewPr>
        <p:scale>
          <a:sx n="81" d="100"/>
          <a:sy n="81" d="100"/>
        </p:scale>
        <p:origin x="-1086" y="168"/>
      </p:cViewPr>
      <p:guideLst>
        <p:guide orient="horz" pos="4154"/>
        <p:guide orient="horz" pos="320"/>
        <p:guide orient="horz" pos="602"/>
        <p:guide orient="horz" pos="1016"/>
        <p:guide orient="horz" pos="3812"/>
        <p:guide orient="horz" pos="3992"/>
        <p:guide pos="5382"/>
        <p:guide pos="390"/>
      </p:guideLst>
    </p:cSldViewPr>
  </p:slideViewPr>
  <p:outlineViewPr>
    <p:cViewPr>
      <p:scale>
        <a:sx n="33" d="100"/>
        <a:sy n="33" d="100"/>
      </p:scale>
      <p:origin x="0" y="320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>
      <p:cViewPr varScale="1">
        <p:scale>
          <a:sx n="66" d="100"/>
          <a:sy n="66" d="100"/>
        </p:scale>
        <p:origin x="-1224" y="-120"/>
      </p:cViewPr>
      <p:guideLst>
        <p:guide orient="horz" pos="3225"/>
        <p:guide pos="2236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T:\nemocnice_po_martinovi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irena.bernaskova\AppData\Local\Microsoft\Windows\Temporary%20Internet%20Files\Content.Outlook\3711O078\CRsouhrn3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cs-CZ"/>
  <c:chart>
    <c:autoTitleDeleted val="1"/>
    <c:plotArea>
      <c:layout/>
      <c:lineChart>
        <c:grouping val="stacked"/>
        <c:ser>
          <c:idx val="0"/>
          <c:order val="0"/>
          <c:spPr>
            <a:ln>
              <a:solidFill>
                <a:schemeClr val="accent1"/>
              </a:solidFill>
            </a:ln>
          </c:spPr>
          <c:marker>
            <c:symbol val="x"/>
            <c:size val="7"/>
          </c:marker>
          <c:dPt>
            <c:idx val="10"/>
          </c:dPt>
          <c:dLbls>
            <c:dLbl>
              <c:idx val="1"/>
              <c:layout>
                <c:manualLayout>
                  <c:x val="-4.1039659304905794E-2"/>
                  <c:y val="-5.4347814458273302E-2"/>
                </c:manualLayout>
              </c:layout>
              <c:showVal val="1"/>
            </c:dLbl>
            <c:dLbl>
              <c:idx val="2"/>
              <c:layout>
                <c:manualLayout>
                  <c:x val="-4.9247591165887004E-3"/>
                  <c:y val="-5.4347814458273302E-2"/>
                </c:manualLayout>
              </c:layout>
              <c:showVal val="1"/>
            </c:dLbl>
            <c:dLbl>
              <c:idx val="3"/>
              <c:layout>
                <c:manualLayout>
                  <c:x val="-3.7756486560513391E-2"/>
                  <c:y val="4.0760860843704928E-2"/>
                </c:manualLayout>
              </c:layout>
              <c:showVal val="1"/>
            </c:dLbl>
            <c:dLbl>
              <c:idx val="4"/>
              <c:layout>
                <c:manualLayout>
                  <c:x val="-3.4473313816120968E-2"/>
                  <c:y val="-5.1630423735359476E-2"/>
                </c:manualLayout>
              </c:layout>
              <c:showVal val="1"/>
            </c:dLbl>
            <c:dLbl>
              <c:idx val="5"/>
              <c:layout>
                <c:manualLayout>
                  <c:x val="-3.4473313816120899E-2"/>
                  <c:y val="-5.1630423735359476E-2"/>
                </c:manualLayout>
              </c:layout>
              <c:showVal val="1"/>
            </c:dLbl>
            <c:dLbl>
              <c:idx val="6"/>
              <c:layout>
                <c:manualLayout>
                  <c:x val="-3.2831727443924742E-2"/>
                  <c:y val="3.5326079397877519E-2"/>
                </c:manualLayout>
              </c:layout>
              <c:showVal val="1"/>
            </c:dLbl>
            <c:dLbl>
              <c:idx val="7"/>
              <c:layout>
                <c:manualLayout>
                  <c:x val="-3.2831727443924742E-2"/>
                  <c:y val="-4.0760860843704928E-2"/>
                </c:manualLayout>
              </c:layout>
              <c:showVal val="1"/>
            </c:dLbl>
            <c:dLbl>
              <c:idx val="8"/>
              <c:layout>
                <c:manualLayout>
                  <c:x val="-3.1190141071728412E-2"/>
                  <c:y val="4.3478251566618553E-2"/>
                </c:manualLayout>
              </c:layout>
              <c:showVal val="1"/>
            </c:dLbl>
            <c:dLbl>
              <c:idx val="9"/>
              <c:layout>
                <c:manualLayout>
                  <c:x val="-3.7756486560513391E-2"/>
                  <c:y val="-4.6195642289532213E-2"/>
                </c:manualLayout>
              </c:layout>
              <c:showVal val="1"/>
            </c:dLbl>
            <c:dLbl>
              <c:idx val="10"/>
              <c:layout>
                <c:manualLayout>
                  <c:x val="-3.2831727443925944E-3"/>
                  <c:y val="5.9782595904100636E-2"/>
                </c:manualLayout>
              </c:layout>
              <c:showVal val="1"/>
            </c:dLbl>
            <c:txPr>
              <a:bodyPr/>
              <a:lstStyle/>
              <a:p>
                <a:pPr>
                  <a:defRPr>
                    <a:latin typeface="Arial Black" pitchFamily="34" charset="0"/>
                  </a:defRPr>
                </a:pPr>
                <a:endParaRPr lang="cs-CZ"/>
              </a:p>
            </c:txPr>
            <c:showVal val="1"/>
          </c:dLbls>
          <c:cat>
            <c:strRef>
              <c:f>'Graf růstu - zápisy'!$D$1:$O$1</c:f>
              <c:strCache>
                <c:ptCount val="11"/>
                <c:pt idx="0">
                  <c:v>červenec11</c:v>
                </c:pt>
                <c:pt idx="1">
                  <c:v>srpen11</c:v>
                </c:pt>
                <c:pt idx="2">
                  <c:v>září11</c:v>
                </c:pt>
                <c:pt idx="3">
                  <c:v>listopad11</c:v>
                </c:pt>
                <c:pt idx="4">
                  <c:v>prosinec11</c:v>
                </c:pt>
                <c:pt idx="5">
                  <c:v>leden12</c:v>
                </c:pt>
                <c:pt idx="6">
                  <c:v>únor12</c:v>
                </c:pt>
                <c:pt idx="7">
                  <c:v>březen12</c:v>
                </c:pt>
                <c:pt idx="8">
                  <c:v>duben12</c:v>
                </c:pt>
                <c:pt idx="9">
                  <c:v>květen12</c:v>
                </c:pt>
                <c:pt idx="10">
                  <c:v>červen12</c:v>
                </c:pt>
              </c:strCache>
            </c:strRef>
          </c:cat>
          <c:val>
            <c:numRef>
              <c:f>'Graf růstu - zápisy'!$D$2:$O$2</c:f>
              <c:numCache>
                <c:formatCode>General</c:formatCode>
                <c:ptCount val="11"/>
                <c:pt idx="0">
                  <c:v>25516</c:v>
                </c:pt>
                <c:pt idx="1">
                  <c:v>57380</c:v>
                </c:pt>
                <c:pt idx="2">
                  <c:v>62767</c:v>
                </c:pt>
                <c:pt idx="3">
                  <c:v>55550</c:v>
                </c:pt>
                <c:pt idx="4">
                  <c:v>77774</c:v>
                </c:pt>
                <c:pt idx="5">
                  <c:v>78426</c:v>
                </c:pt>
                <c:pt idx="6">
                  <c:v>73329</c:v>
                </c:pt>
                <c:pt idx="7">
                  <c:v>90353</c:v>
                </c:pt>
                <c:pt idx="8">
                  <c:v>88988</c:v>
                </c:pt>
                <c:pt idx="9">
                  <c:v>112167</c:v>
                </c:pt>
                <c:pt idx="10">
                  <c:v>67541</c:v>
                </c:pt>
              </c:numCache>
            </c:numRef>
          </c:val>
        </c:ser>
        <c:dLbls/>
        <c:marker val="1"/>
        <c:axId val="80958208"/>
        <c:axId val="80959744"/>
      </c:lineChart>
      <c:dateAx>
        <c:axId val="80958208"/>
        <c:scaling>
          <c:orientation val="minMax"/>
        </c:scaling>
        <c:axPos val="b"/>
        <c:numFmt formatCode="#,##0.00" sourceLinked="0"/>
        <c:tickLblPos val="nextTo"/>
        <c:txPr>
          <a:bodyPr rot="-2700000"/>
          <a:lstStyle/>
          <a:p>
            <a:pPr>
              <a:defRPr/>
            </a:pPr>
            <a:endParaRPr lang="cs-CZ"/>
          </a:p>
        </c:txPr>
        <c:crossAx val="80959744"/>
        <c:crosses val="autoZero"/>
        <c:lblOffset val="100"/>
        <c:baseTimeUnit val="days"/>
      </c:dateAx>
      <c:valAx>
        <c:axId val="80959744"/>
        <c:scaling>
          <c:orientation val="minMax"/>
        </c:scaling>
        <c:axPos val="l"/>
        <c:majorGridlines/>
        <c:title>
          <c:tx>
            <c:rich>
              <a:bodyPr/>
              <a:lstStyle/>
              <a:p>
                <a:pPr>
                  <a:defRPr>
                    <a:latin typeface="Arial Black" pitchFamily="34" charset="0"/>
                  </a:defRPr>
                </a:pPr>
                <a:r>
                  <a:rPr lang="cs-CZ">
                    <a:latin typeface="Arial Black" pitchFamily="34" charset="0"/>
                  </a:rPr>
                  <a:t>Počty</a:t>
                </a:r>
                <a:r>
                  <a:rPr lang="cs-CZ" baseline="0">
                    <a:latin typeface="Arial Black" pitchFamily="34" charset="0"/>
                  </a:rPr>
                  <a:t> zápisů</a:t>
                </a:r>
                <a:endParaRPr lang="cs-CZ">
                  <a:latin typeface="Arial Black" pitchFamily="34" charset="0"/>
                </a:endParaRPr>
              </a:p>
            </c:rich>
          </c:tx>
          <c:layout/>
        </c:title>
        <c:numFmt formatCode="General" sourceLinked="1"/>
        <c:majorTickMark val="none"/>
        <c:tickLblPos val="nextTo"/>
        <c:txPr>
          <a:bodyPr/>
          <a:lstStyle/>
          <a:p>
            <a:pPr>
              <a:defRPr>
                <a:latin typeface="Arial Black" pitchFamily="34" charset="0"/>
              </a:defRPr>
            </a:pPr>
            <a:endParaRPr lang="cs-CZ"/>
          </a:p>
        </c:txPr>
        <c:crossAx val="80958208"/>
        <c:crossesAt val="1"/>
        <c:crossBetween val="midCat"/>
        <c:majorUnit val="20000"/>
      </c:valAx>
    </c:plotArea>
    <c:plotVisOnly val="1"/>
    <c:dispBlanksAs val="zero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cs-CZ"/>
  <c:pivotSource>
    <c:name>[CRsouhrn3.xlsx]Pocet zapisujicich PZS!Kontingenční tabulka 7</c:name>
    <c:fmtId val="-1"/>
  </c:pivotSource>
  <c:chart>
    <c:autoTitleDeleted val="1"/>
    <c:pivotFmts>
      <c:pivotFmt>
        <c:idx val="0"/>
        <c:marker>
          <c:symbol val="none"/>
        </c:marker>
      </c:pivotFmt>
      <c:pivotFmt>
        <c:idx val="1"/>
        <c:marker>
          <c:symbol val="none"/>
        </c:marker>
      </c:pivotFmt>
      <c:pivotFmt>
        <c:idx val="2"/>
        <c:marker>
          <c:symbol val="none"/>
        </c:marker>
      </c:pivotFmt>
      <c:pivotFmt>
        <c:idx val="3"/>
        <c:marker>
          <c:symbol val="none"/>
        </c:marker>
      </c:pivotFmt>
      <c:pivotFmt>
        <c:idx val="4"/>
        <c:marker>
          <c:symbol val="none"/>
        </c:marker>
      </c:pivotFmt>
      <c:pivotFmt>
        <c:idx val="5"/>
        <c:marker>
          <c:symbol val="none"/>
        </c:marker>
      </c:pivotFmt>
      <c:pivotFmt>
        <c:idx val="6"/>
        <c:marker>
          <c:symbol val="none"/>
        </c:marker>
      </c:pivotFmt>
      <c:pivotFmt>
        <c:idx val="7"/>
        <c:marker>
          <c:symbol val="none"/>
        </c:marker>
      </c:pivotFmt>
      <c:pivotFmt>
        <c:idx val="8"/>
        <c:marker>
          <c:symbol val="none"/>
        </c:marker>
      </c:pivotFmt>
      <c:pivotFmt>
        <c:idx val="9"/>
        <c:marker>
          <c:symbol val="none"/>
        </c:marker>
      </c:pivotFmt>
      <c:pivotFmt>
        <c:idx val="10"/>
        <c:marker>
          <c:symbol val="none"/>
        </c:marker>
      </c:pivotFmt>
      <c:pivotFmt>
        <c:idx val="11"/>
        <c:marker>
          <c:symbol val="none"/>
        </c:marker>
      </c:pivotFmt>
      <c:pivotFmt>
        <c:idx val="12"/>
        <c:marker>
          <c:symbol val="none"/>
        </c:marker>
      </c:pivotFmt>
      <c:pivotFmt>
        <c:idx val="13"/>
        <c:spPr>
          <a:ln w="15875">
            <a:solidFill>
              <a:schemeClr val="tx1"/>
            </a:solidFill>
            <a:prstDash val="dash"/>
          </a:ln>
        </c:spPr>
        <c:marker>
          <c:symbol val="none"/>
        </c:marker>
      </c:pivotFmt>
      <c:pivotFmt>
        <c:idx val="14"/>
        <c:marker>
          <c:symbol val="none"/>
        </c:marker>
      </c:pivotFmt>
      <c:pivotFmt>
        <c:idx val="15"/>
        <c:marker>
          <c:symbol val="none"/>
        </c:marker>
      </c:pivotFmt>
      <c:pivotFmt>
        <c:idx val="16"/>
        <c:marker>
          <c:symbol val="none"/>
        </c:marker>
      </c:pivotFmt>
      <c:pivotFmt>
        <c:idx val="17"/>
        <c:marker>
          <c:symbol val="none"/>
        </c:marker>
      </c:pivotFmt>
      <c:pivotFmt>
        <c:idx val="18"/>
        <c:marker>
          <c:symbol val="none"/>
        </c:marker>
      </c:pivotFmt>
      <c:pivotFmt>
        <c:idx val="19"/>
        <c:marker>
          <c:symbol val="none"/>
        </c:marker>
      </c:pivotFmt>
      <c:pivotFmt>
        <c:idx val="20"/>
        <c:marker>
          <c:symbol val="none"/>
        </c:marker>
      </c:pivotFmt>
      <c:pivotFmt>
        <c:idx val="21"/>
        <c:marker>
          <c:symbol val="none"/>
        </c:marker>
      </c:pivotFmt>
      <c:pivotFmt>
        <c:idx val="22"/>
        <c:marker>
          <c:symbol val="none"/>
        </c:marker>
      </c:pivotFmt>
      <c:pivotFmt>
        <c:idx val="23"/>
        <c:marker>
          <c:symbol val="none"/>
        </c:marker>
      </c:pivotFmt>
      <c:pivotFmt>
        <c:idx val="24"/>
        <c:marker>
          <c:symbol val="none"/>
        </c:marker>
      </c:pivotFmt>
      <c:pivotFmt>
        <c:idx val="25"/>
        <c:marker>
          <c:symbol val="none"/>
        </c:marker>
      </c:pivotFmt>
      <c:pivotFmt>
        <c:idx val="26"/>
        <c:marker>
          <c:symbol val="none"/>
        </c:marker>
      </c:pivotFmt>
      <c:pivotFmt>
        <c:idx val="27"/>
        <c:marker>
          <c:symbol val="none"/>
        </c:marker>
      </c:pivotFmt>
      <c:pivotFmt>
        <c:idx val="28"/>
        <c:spPr>
          <a:ln w="15875">
            <a:solidFill>
              <a:schemeClr val="tx1"/>
            </a:solidFill>
            <a:prstDash val="dash"/>
          </a:ln>
        </c:spPr>
        <c:marker>
          <c:symbol val="none"/>
        </c:marker>
      </c:pivotFmt>
      <c:pivotFmt>
        <c:idx val="29"/>
        <c:marker>
          <c:symbol val="none"/>
        </c:marker>
      </c:pivotFmt>
      <c:pivotFmt>
        <c:idx val="30"/>
        <c:marker>
          <c:symbol val="none"/>
        </c:marker>
      </c:pivotFmt>
      <c:pivotFmt>
        <c:idx val="31"/>
        <c:marker>
          <c:symbol val="none"/>
        </c:marker>
      </c:pivotFmt>
      <c:pivotFmt>
        <c:idx val="32"/>
        <c:marker>
          <c:symbol val="none"/>
        </c:marker>
      </c:pivotFmt>
      <c:pivotFmt>
        <c:idx val="33"/>
        <c:marker>
          <c:symbol val="none"/>
        </c:marker>
      </c:pivotFmt>
      <c:pivotFmt>
        <c:idx val="34"/>
        <c:marker>
          <c:symbol val="none"/>
        </c:marker>
      </c:pivotFmt>
      <c:pivotFmt>
        <c:idx val="35"/>
        <c:marker>
          <c:symbol val="none"/>
        </c:marker>
      </c:pivotFmt>
      <c:pivotFmt>
        <c:idx val="36"/>
        <c:spPr>
          <a:ln w="15875">
            <a:solidFill>
              <a:schemeClr val="tx1"/>
            </a:solidFill>
            <a:prstDash val="dash"/>
          </a:ln>
        </c:spPr>
        <c:marker>
          <c:symbol val="none"/>
        </c:marker>
      </c:pivotFmt>
      <c:pivotFmt>
        <c:idx val="37"/>
        <c:marker>
          <c:symbol val="none"/>
        </c:marker>
      </c:pivotFmt>
      <c:pivotFmt>
        <c:idx val="38"/>
        <c:marker>
          <c:symbol val="none"/>
        </c:marker>
      </c:pivotFmt>
      <c:pivotFmt>
        <c:idx val="39"/>
        <c:marker>
          <c:symbol val="none"/>
        </c:marker>
      </c:pivotFmt>
      <c:pivotFmt>
        <c:idx val="40"/>
        <c:marker>
          <c:symbol val="none"/>
        </c:marker>
      </c:pivotFmt>
      <c:pivotFmt>
        <c:idx val="41"/>
        <c:marker>
          <c:symbol val="none"/>
        </c:marker>
      </c:pivotFmt>
      <c:pivotFmt>
        <c:idx val="42"/>
        <c:marker>
          <c:symbol val="none"/>
        </c:marker>
      </c:pivotFmt>
      <c:pivotFmt>
        <c:idx val="43"/>
        <c:marker>
          <c:symbol val="none"/>
        </c:marker>
      </c:pivotFmt>
      <c:pivotFmt>
        <c:idx val="44"/>
        <c:spPr>
          <a:ln w="15875">
            <a:solidFill>
              <a:schemeClr val="tx1"/>
            </a:solidFill>
            <a:prstDash val="dash"/>
          </a:ln>
        </c:spPr>
        <c:marker>
          <c:symbol val="none"/>
        </c:marker>
      </c:pivotFmt>
      <c:pivotFmt>
        <c:idx val="45"/>
        <c:marker>
          <c:symbol val="none"/>
        </c:marker>
      </c:pivotFmt>
      <c:pivotFmt>
        <c:idx val="46"/>
        <c:marker>
          <c:symbol val="none"/>
        </c:marker>
      </c:pivotFmt>
      <c:pivotFmt>
        <c:idx val="47"/>
        <c:marker>
          <c:symbol val="none"/>
        </c:marker>
      </c:pivotFmt>
      <c:pivotFmt>
        <c:idx val="48"/>
        <c:marker>
          <c:symbol val="none"/>
        </c:marker>
      </c:pivotFmt>
      <c:pivotFmt>
        <c:idx val="49"/>
        <c:marker>
          <c:symbol val="none"/>
        </c:marker>
      </c:pivotFmt>
      <c:pivotFmt>
        <c:idx val="50"/>
        <c:marker>
          <c:symbol val="none"/>
        </c:marker>
      </c:pivotFmt>
      <c:pivotFmt>
        <c:idx val="51"/>
        <c:marker>
          <c:symbol val="none"/>
        </c:marker>
      </c:pivotFmt>
      <c:pivotFmt>
        <c:idx val="52"/>
        <c:spPr>
          <a:ln w="15875">
            <a:solidFill>
              <a:schemeClr val="tx1"/>
            </a:solidFill>
            <a:prstDash val="dash"/>
          </a:ln>
        </c:spPr>
        <c:marker>
          <c:symbol val="none"/>
        </c:marker>
      </c:pivotFmt>
      <c:pivotFmt>
        <c:idx val="53"/>
        <c:marker>
          <c:symbol val="none"/>
        </c:marker>
      </c:pivotFmt>
      <c:pivotFmt>
        <c:idx val="54"/>
        <c:marker>
          <c:symbol val="none"/>
        </c:marker>
      </c:pivotFmt>
      <c:pivotFmt>
        <c:idx val="55"/>
        <c:marker>
          <c:symbol val="none"/>
        </c:marker>
      </c:pivotFmt>
      <c:pivotFmt>
        <c:idx val="56"/>
        <c:marker>
          <c:symbol val="none"/>
        </c:marker>
      </c:pivotFmt>
      <c:pivotFmt>
        <c:idx val="57"/>
        <c:marker>
          <c:symbol val="none"/>
        </c:marker>
      </c:pivotFmt>
      <c:pivotFmt>
        <c:idx val="58"/>
        <c:marker>
          <c:symbol val="none"/>
        </c:marker>
      </c:pivotFmt>
      <c:pivotFmt>
        <c:idx val="59"/>
        <c:marker>
          <c:symbol val="none"/>
        </c:marker>
      </c:pivotFmt>
      <c:pivotFmt>
        <c:idx val="60"/>
        <c:spPr>
          <a:ln w="15875">
            <a:solidFill>
              <a:schemeClr val="tx1"/>
            </a:solidFill>
            <a:prstDash val="dash"/>
          </a:ln>
        </c:spPr>
        <c:marker>
          <c:symbol val="none"/>
        </c:marker>
      </c:pivotFmt>
      <c:pivotFmt>
        <c:idx val="61"/>
        <c:marker>
          <c:symbol val="none"/>
        </c:marker>
      </c:pivotFmt>
      <c:pivotFmt>
        <c:idx val="62"/>
        <c:marker>
          <c:symbol val="none"/>
        </c:marker>
      </c:pivotFmt>
      <c:pivotFmt>
        <c:idx val="63"/>
        <c:marker>
          <c:symbol val="none"/>
        </c:marker>
      </c:pivotFmt>
      <c:pivotFmt>
        <c:idx val="64"/>
        <c:marker>
          <c:symbol val="none"/>
        </c:marker>
      </c:pivotFmt>
      <c:pivotFmt>
        <c:idx val="65"/>
        <c:marker>
          <c:symbol val="none"/>
        </c:marker>
      </c:pivotFmt>
      <c:pivotFmt>
        <c:idx val="66"/>
        <c:marker>
          <c:symbol val="none"/>
        </c:marker>
      </c:pivotFmt>
      <c:pivotFmt>
        <c:idx val="67"/>
        <c:marker>
          <c:symbol val="none"/>
        </c:marker>
      </c:pivotFmt>
      <c:pivotFmt>
        <c:idx val="68"/>
        <c:spPr>
          <a:ln w="15875">
            <a:solidFill>
              <a:schemeClr val="tx1"/>
            </a:solidFill>
            <a:prstDash val="dash"/>
          </a:ln>
        </c:spPr>
        <c:marker>
          <c:symbol val="none"/>
        </c:marker>
      </c:pivotFmt>
      <c:pivotFmt>
        <c:idx val="69"/>
        <c:marker>
          <c:symbol val="none"/>
        </c:marker>
      </c:pivotFmt>
      <c:pivotFmt>
        <c:idx val="70"/>
        <c:marker>
          <c:symbol val="none"/>
        </c:marker>
      </c:pivotFmt>
      <c:pivotFmt>
        <c:idx val="71"/>
        <c:marker>
          <c:symbol val="none"/>
        </c:marker>
      </c:pivotFmt>
      <c:pivotFmt>
        <c:idx val="72"/>
        <c:marker>
          <c:symbol val="none"/>
        </c:marker>
      </c:pivotFmt>
      <c:pivotFmt>
        <c:idx val="73"/>
        <c:marker>
          <c:symbol val="none"/>
        </c:marker>
      </c:pivotFmt>
      <c:pivotFmt>
        <c:idx val="74"/>
        <c:marker>
          <c:symbol val="none"/>
        </c:marker>
      </c:pivotFmt>
      <c:pivotFmt>
        <c:idx val="75"/>
        <c:marker>
          <c:symbol val="none"/>
        </c:marker>
      </c:pivotFmt>
      <c:pivotFmt>
        <c:idx val="76"/>
        <c:spPr>
          <a:ln w="15875">
            <a:solidFill>
              <a:schemeClr val="tx1"/>
            </a:solidFill>
            <a:prstDash val="dash"/>
          </a:ln>
        </c:spPr>
        <c:marker>
          <c:symbol val="none"/>
        </c:marker>
      </c:pivotFmt>
      <c:pivotFmt>
        <c:idx val="77"/>
        <c:marker>
          <c:symbol val="none"/>
        </c:marker>
      </c:pivotFmt>
      <c:pivotFmt>
        <c:idx val="78"/>
        <c:marker>
          <c:symbol val="none"/>
        </c:marker>
      </c:pivotFmt>
      <c:pivotFmt>
        <c:idx val="79"/>
        <c:marker>
          <c:symbol val="none"/>
        </c:marker>
      </c:pivotFmt>
      <c:pivotFmt>
        <c:idx val="80"/>
        <c:marker>
          <c:symbol val="none"/>
        </c:marker>
      </c:pivotFmt>
      <c:pivotFmt>
        <c:idx val="81"/>
        <c:marker>
          <c:symbol val="none"/>
        </c:marker>
      </c:pivotFmt>
      <c:pivotFmt>
        <c:idx val="82"/>
        <c:marker>
          <c:symbol val="none"/>
        </c:marker>
      </c:pivotFmt>
      <c:pivotFmt>
        <c:idx val="83"/>
        <c:marker>
          <c:symbol val="none"/>
        </c:marker>
      </c:pivotFmt>
      <c:pivotFmt>
        <c:idx val="84"/>
        <c:spPr>
          <a:ln w="15875">
            <a:solidFill>
              <a:schemeClr val="tx1"/>
            </a:solidFill>
            <a:prstDash val="dash"/>
          </a:ln>
        </c:spPr>
        <c:marker>
          <c:symbol val="none"/>
        </c:marker>
      </c:pivotFmt>
    </c:pivotFmts>
    <c:plotArea>
      <c:layout/>
      <c:lineChart>
        <c:grouping val="standard"/>
        <c:ser>
          <c:idx val="0"/>
          <c:order val="0"/>
          <c:tx>
            <c:strRef>
              <c:f>'[CRsouhrn3.xlsx]Pocet zapisujicich PZS'!$C$1</c:f>
              <c:strCache>
                <c:ptCount val="1"/>
                <c:pt idx="0">
                  <c:v>AMB</c:v>
                </c:pt>
              </c:strCache>
            </c:strRef>
          </c:tx>
          <c:marker>
            <c:symbol val="none"/>
          </c:marker>
          <c:cat>
            <c:strRef>
              <c:f>'[CRsouhrn3.xlsx]Pocet zapisujicich PZS'!$C$1</c:f>
              <c:strCache>
                <c:ptCount val="98"/>
                <c:pt idx="0">
                  <c:v>zapisuje W1/2011</c:v>
                </c:pt>
                <c:pt idx="1">
                  <c:v>zapisuje W2/2011</c:v>
                </c:pt>
                <c:pt idx="2">
                  <c:v>zapisuje W3/2011</c:v>
                </c:pt>
                <c:pt idx="3">
                  <c:v>zapisuje W4/2011</c:v>
                </c:pt>
                <c:pt idx="4">
                  <c:v>zapisuje W5/2011</c:v>
                </c:pt>
                <c:pt idx="5">
                  <c:v>zapisuje W6/2011</c:v>
                </c:pt>
                <c:pt idx="6">
                  <c:v>zapisuje W7/2011</c:v>
                </c:pt>
                <c:pt idx="7">
                  <c:v>zapisuje W8/2011</c:v>
                </c:pt>
                <c:pt idx="8">
                  <c:v>zapisuje W9/2011</c:v>
                </c:pt>
                <c:pt idx="9">
                  <c:v>zapisuje W10/2011</c:v>
                </c:pt>
                <c:pt idx="10">
                  <c:v>zapisuje W11/2011</c:v>
                </c:pt>
                <c:pt idx="11">
                  <c:v>zapisuje W12/2011</c:v>
                </c:pt>
                <c:pt idx="12">
                  <c:v>zapisuje W13/2011</c:v>
                </c:pt>
                <c:pt idx="13">
                  <c:v>zapisuje W14/2011</c:v>
                </c:pt>
                <c:pt idx="14">
                  <c:v>zapisuje W15/2011</c:v>
                </c:pt>
                <c:pt idx="15">
                  <c:v>zapisuje W16/2011</c:v>
                </c:pt>
                <c:pt idx="16">
                  <c:v>zapisuje W17/2011</c:v>
                </c:pt>
                <c:pt idx="17">
                  <c:v>zapisuje W18/2011</c:v>
                </c:pt>
                <c:pt idx="18">
                  <c:v>zapisuje W19/2011</c:v>
                </c:pt>
                <c:pt idx="19">
                  <c:v>zapisuje W20/2011</c:v>
                </c:pt>
                <c:pt idx="20">
                  <c:v>zapisuje W21/2011</c:v>
                </c:pt>
                <c:pt idx="21">
                  <c:v>zapisuje W22/2011</c:v>
                </c:pt>
                <c:pt idx="22">
                  <c:v>zapisuje W23/2011</c:v>
                </c:pt>
                <c:pt idx="23">
                  <c:v>zapisuje W24/2011</c:v>
                </c:pt>
                <c:pt idx="24">
                  <c:v>zapisuje W25/2011</c:v>
                </c:pt>
                <c:pt idx="25">
                  <c:v>zapisuje W26/2011</c:v>
                </c:pt>
                <c:pt idx="26">
                  <c:v>zapisuje W27/2011</c:v>
                </c:pt>
                <c:pt idx="27">
                  <c:v>zapisuje W28/2011</c:v>
                </c:pt>
                <c:pt idx="28">
                  <c:v>zapisuje W29/2011</c:v>
                </c:pt>
                <c:pt idx="29">
                  <c:v>zapisuje W30/2011</c:v>
                </c:pt>
                <c:pt idx="30">
                  <c:v>zapisuje W31/2011</c:v>
                </c:pt>
                <c:pt idx="31">
                  <c:v>zapisuje W32/2011</c:v>
                </c:pt>
                <c:pt idx="32">
                  <c:v>zapisuje W33/2011</c:v>
                </c:pt>
                <c:pt idx="33">
                  <c:v>zapisuje W34/2011</c:v>
                </c:pt>
                <c:pt idx="34">
                  <c:v>zapisuje W35/2011</c:v>
                </c:pt>
                <c:pt idx="35">
                  <c:v>zapisuje W36/2011</c:v>
                </c:pt>
                <c:pt idx="36">
                  <c:v>zapisuje W37/2011</c:v>
                </c:pt>
                <c:pt idx="37">
                  <c:v>zapisuje W38/2011</c:v>
                </c:pt>
                <c:pt idx="38">
                  <c:v>zapisuje W39/2011</c:v>
                </c:pt>
                <c:pt idx="39">
                  <c:v>zapisuje W40/2011</c:v>
                </c:pt>
                <c:pt idx="40">
                  <c:v>zapisuje W41/2011</c:v>
                </c:pt>
                <c:pt idx="41">
                  <c:v>zapisuje W42/2011</c:v>
                </c:pt>
                <c:pt idx="42">
                  <c:v>zapisuje W43/2011</c:v>
                </c:pt>
                <c:pt idx="43">
                  <c:v>zapisuje W44/2011</c:v>
                </c:pt>
                <c:pt idx="44">
                  <c:v>zapisuje W45/2011</c:v>
                </c:pt>
                <c:pt idx="45">
                  <c:v>zapisuje W46/2011</c:v>
                </c:pt>
                <c:pt idx="46">
                  <c:v>zapisuje W47/2011</c:v>
                </c:pt>
                <c:pt idx="47">
                  <c:v>zapisuje W48/2011</c:v>
                </c:pt>
                <c:pt idx="48">
                  <c:v>zapisuje W49/2011</c:v>
                </c:pt>
                <c:pt idx="49">
                  <c:v>zapisuje W50/2011</c:v>
                </c:pt>
                <c:pt idx="50">
                  <c:v>zapisuje W51/2011</c:v>
                </c:pt>
                <c:pt idx="51">
                  <c:v>zapisuje W52/2011</c:v>
                </c:pt>
                <c:pt idx="52">
                  <c:v>zapisuje W01/2012</c:v>
                </c:pt>
                <c:pt idx="53">
                  <c:v>zapisuje W02/2012</c:v>
                </c:pt>
                <c:pt idx="54">
                  <c:v>zapisuje W03/2012</c:v>
                </c:pt>
                <c:pt idx="55">
                  <c:v>zapisuje W04/2012</c:v>
                </c:pt>
                <c:pt idx="56">
                  <c:v>zapisuje W05/2012</c:v>
                </c:pt>
                <c:pt idx="57">
                  <c:v>zapisuje W06/2012</c:v>
                </c:pt>
                <c:pt idx="58">
                  <c:v>zapisuje W07/2012</c:v>
                </c:pt>
                <c:pt idx="59">
                  <c:v>zapisuje W08/2012</c:v>
                </c:pt>
                <c:pt idx="60">
                  <c:v>zapisuje W09/2012</c:v>
                </c:pt>
                <c:pt idx="61">
                  <c:v>zapisuje W10/2012</c:v>
                </c:pt>
                <c:pt idx="62">
                  <c:v>zapisuje W11/2012</c:v>
                </c:pt>
                <c:pt idx="63">
                  <c:v>zapisuje W12/2012</c:v>
                </c:pt>
                <c:pt idx="64">
                  <c:v>zapisuje W13/2012</c:v>
                </c:pt>
                <c:pt idx="65">
                  <c:v>zapisuje W14/2012</c:v>
                </c:pt>
                <c:pt idx="66">
                  <c:v>zapisuje W15/2012</c:v>
                </c:pt>
                <c:pt idx="67">
                  <c:v>zapisuje W16/2012</c:v>
                </c:pt>
                <c:pt idx="68">
                  <c:v>zapisuje W17/2012</c:v>
                </c:pt>
                <c:pt idx="69">
                  <c:v>zapisuje W18/2012</c:v>
                </c:pt>
                <c:pt idx="70">
                  <c:v>zapisuje W19/2012</c:v>
                </c:pt>
                <c:pt idx="71">
                  <c:v>zapisuje W20/2012</c:v>
                </c:pt>
                <c:pt idx="72">
                  <c:v>zapisuje W21/2012</c:v>
                </c:pt>
                <c:pt idx="73">
                  <c:v>zapisuje W22/2012</c:v>
                </c:pt>
                <c:pt idx="74">
                  <c:v>zapisuje W23/2012</c:v>
                </c:pt>
                <c:pt idx="75">
                  <c:v>zapisuje W24/2012</c:v>
                </c:pt>
                <c:pt idx="76">
                  <c:v>zapisuje W25/2012</c:v>
                </c:pt>
                <c:pt idx="77">
                  <c:v>zapisuje W26/2012</c:v>
                </c:pt>
                <c:pt idx="78">
                  <c:v>zapisuje W27/2012</c:v>
                </c:pt>
                <c:pt idx="79">
                  <c:v>zapisuje W28/2012</c:v>
                </c:pt>
                <c:pt idx="80">
                  <c:v>zapisuje W29/2012</c:v>
                </c:pt>
                <c:pt idx="81">
                  <c:v>zapisuje W30/2012</c:v>
                </c:pt>
                <c:pt idx="82">
                  <c:v>zapisuje W31/2012</c:v>
                </c:pt>
                <c:pt idx="83">
                  <c:v>zapisuje W32/2012</c:v>
                </c:pt>
                <c:pt idx="84">
                  <c:v>zapisuje W33/2012</c:v>
                </c:pt>
                <c:pt idx="85">
                  <c:v>zapisuje W34/2012</c:v>
                </c:pt>
                <c:pt idx="86">
                  <c:v>zapisuje W35/2012</c:v>
                </c:pt>
                <c:pt idx="87">
                  <c:v>zapisuje W36/2012</c:v>
                </c:pt>
                <c:pt idx="88">
                  <c:v>zapisuje W37/2012</c:v>
                </c:pt>
                <c:pt idx="89">
                  <c:v>zapisuje W38/2012</c:v>
                </c:pt>
                <c:pt idx="90">
                  <c:v>zapisuje W39/2012</c:v>
                </c:pt>
                <c:pt idx="91">
                  <c:v>zapisuje W40/2012</c:v>
                </c:pt>
                <c:pt idx="92">
                  <c:v>zapisuje W41/2012</c:v>
                </c:pt>
                <c:pt idx="93">
                  <c:v>zapisuje W42/2012</c:v>
                </c:pt>
                <c:pt idx="94">
                  <c:v>zapisuje W43/2012</c:v>
                </c:pt>
                <c:pt idx="95">
                  <c:v>zapisuje W44/2012</c:v>
                </c:pt>
                <c:pt idx="96">
                  <c:v>zapisuje W45/2012</c:v>
                </c:pt>
                <c:pt idx="97">
                  <c:v>zapisuje W46/2012</c:v>
                </c:pt>
              </c:strCache>
            </c:strRef>
          </c:cat>
          <c:val>
            <c:numRef>
              <c:f>'[CRsouhrn3.xlsx]Pocet zapisujicich PZS'!$C$1</c:f>
              <c:numCache>
                <c:formatCode>General</c:formatCode>
                <c:ptCount val="98"/>
                <c:pt idx="0">
                  <c:v>6</c:v>
                </c:pt>
                <c:pt idx="1">
                  <c:v>5</c:v>
                </c:pt>
                <c:pt idx="2">
                  <c:v>6</c:v>
                </c:pt>
                <c:pt idx="3">
                  <c:v>6</c:v>
                </c:pt>
                <c:pt idx="4">
                  <c:v>7</c:v>
                </c:pt>
                <c:pt idx="5">
                  <c:v>6</c:v>
                </c:pt>
                <c:pt idx="6">
                  <c:v>4</c:v>
                </c:pt>
                <c:pt idx="7">
                  <c:v>5</c:v>
                </c:pt>
                <c:pt idx="8">
                  <c:v>3</c:v>
                </c:pt>
                <c:pt idx="9">
                  <c:v>5</c:v>
                </c:pt>
                <c:pt idx="10">
                  <c:v>5</c:v>
                </c:pt>
                <c:pt idx="11">
                  <c:v>5</c:v>
                </c:pt>
                <c:pt idx="12">
                  <c:v>6</c:v>
                </c:pt>
                <c:pt idx="13">
                  <c:v>7</c:v>
                </c:pt>
                <c:pt idx="14">
                  <c:v>6</c:v>
                </c:pt>
                <c:pt idx="15">
                  <c:v>8</c:v>
                </c:pt>
                <c:pt idx="16">
                  <c:v>9</c:v>
                </c:pt>
                <c:pt idx="17">
                  <c:v>9</c:v>
                </c:pt>
                <c:pt idx="18">
                  <c:v>10</c:v>
                </c:pt>
                <c:pt idx="19">
                  <c:v>9</c:v>
                </c:pt>
                <c:pt idx="20">
                  <c:v>11</c:v>
                </c:pt>
                <c:pt idx="21">
                  <c:v>10</c:v>
                </c:pt>
                <c:pt idx="22">
                  <c:v>10</c:v>
                </c:pt>
                <c:pt idx="23">
                  <c:v>12</c:v>
                </c:pt>
                <c:pt idx="24">
                  <c:v>10</c:v>
                </c:pt>
                <c:pt idx="25">
                  <c:v>10</c:v>
                </c:pt>
                <c:pt idx="26">
                  <c:v>6</c:v>
                </c:pt>
                <c:pt idx="27">
                  <c:v>8</c:v>
                </c:pt>
                <c:pt idx="28">
                  <c:v>7</c:v>
                </c:pt>
                <c:pt idx="29">
                  <c:v>7</c:v>
                </c:pt>
                <c:pt idx="30">
                  <c:v>8</c:v>
                </c:pt>
                <c:pt idx="31">
                  <c:v>8</c:v>
                </c:pt>
                <c:pt idx="32">
                  <c:v>10</c:v>
                </c:pt>
                <c:pt idx="33">
                  <c:v>8</c:v>
                </c:pt>
                <c:pt idx="34">
                  <c:v>8</c:v>
                </c:pt>
                <c:pt idx="35">
                  <c:v>5</c:v>
                </c:pt>
                <c:pt idx="36">
                  <c:v>10</c:v>
                </c:pt>
                <c:pt idx="37">
                  <c:v>11</c:v>
                </c:pt>
                <c:pt idx="38">
                  <c:v>9</c:v>
                </c:pt>
                <c:pt idx="39">
                  <c:v>15</c:v>
                </c:pt>
                <c:pt idx="40">
                  <c:v>13</c:v>
                </c:pt>
                <c:pt idx="41">
                  <c:v>14</c:v>
                </c:pt>
                <c:pt idx="42">
                  <c:v>13</c:v>
                </c:pt>
                <c:pt idx="43">
                  <c:v>20</c:v>
                </c:pt>
                <c:pt idx="44">
                  <c:v>25</c:v>
                </c:pt>
                <c:pt idx="45">
                  <c:v>19</c:v>
                </c:pt>
                <c:pt idx="46">
                  <c:v>15</c:v>
                </c:pt>
                <c:pt idx="47">
                  <c:v>18</c:v>
                </c:pt>
                <c:pt idx="48">
                  <c:v>18</c:v>
                </c:pt>
                <c:pt idx="49">
                  <c:v>16</c:v>
                </c:pt>
                <c:pt idx="50">
                  <c:v>14</c:v>
                </c:pt>
                <c:pt idx="51">
                  <c:v>5</c:v>
                </c:pt>
                <c:pt idx="52">
                  <c:v>11</c:v>
                </c:pt>
                <c:pt idx="53">
                  <c:v>17</c:v>
                </c:pt>
                <c:pt idx="54">
                  <c:v>17</c:v>
                </c:pt>
                <c:pt idx="55">
                  <c:v>18</c:v>
                </c:pt>
                <c:pt idx="56">
                  <c:v>20</c:v>
                </c:pt>
                <c:pt idx="57">
                  <c:v>17</c:v>
                </c:pt>
                <c:pt idx="58">
                  <c:v>19</c:v>
                </c:pt>
                <c:pt idx="59">
                  <c:v>20</c:v>
                </c:pt>
                <c:pt idx="60">
                  <c:v>23</c:v>
                </c:pt>
                <c:pt idx="61">
                  <c:v>22</c:v>
                </c:pt>
                <c:pt idx="62">
                  <c:v>22</c:v>
                </c:pt>
                <c:pt idx="63">
                  <c:v>22</c:v>
                </c:pt>
                <c:pt idx="64">
                  <c:v>20</c:v>
                </c:pt>
                <c:pt idx="65">
                  <c:v>21</c:v>
                </c:pt>
                <c:pt idx="66">
                  <c:v>15</c:v>
                </c:pt>
                <c:pt idx="67">
                  <c:v>24</c:v>
                </c:pt>
                <c:pt idx="68">
                  <c:v>22</c:v>
                </c:pt>
                <c:pt idx="69">
                  <c:v>23</c:v>
                </c:pt>
                <c:pt idx="70">
                  <c:v>21</c:v>
                </c:pt>
                <c:pt idx="71">
                  <c:v>18</c:v>
                </c:pt>
                <c:pt idx="72">
                  <c:v>17</c:v>
                </c:pt>
                <c:pt idx="73">
                  <c:v>12</c:v>
                </c:pt>
                <c:pt idx="74">
                  <c:v>10</c:v>
                </c:pt>
                <c:pt idx="75">
                  <c:v>9</c:v>
                </c:pt>
                <c:pt idx="76">
                  <c:v>9</c:v>
                </c:pt>
                <c:pt idx="77">
                  <c:v>12</c:v>
                </c:pt>
                <c:pt idx="78">
                  <c:v>5</c:v>
                </c:pt>
                <c:pt idx="79">
                  <c:v>8</c:v>
                </c:pt>
                <c:pt idx="80">
                  <c:v>9</c:v>
                </c:pt>
                <c:pt idx="81">
                  <c:v>8</c:v>
                </c:pt>
                <c:pt idx="82">
                  <c:v>5</c:v>
                </c:pt>
                <c:pt idx="83">
                  <c:v>6</c:v>
                </c:pt>
                <c:pt idx="84">
                  <c:v>6</c:v>
                </c:pt>
                <c:pt idx="85">
                  <c:v>6</c:v>
                </c:pt>
                <c:pt idx="86">
                  <c:v>6</c:v>
                </c:pt>
                <c:pt idx="87">
                  <c:v>6</c:v>
                </c:pt>
                <c:pt idx="88">
                  <c:v>5</c:v>
                </c:pt>
                <c:pt idx="89">
                  <c:v>6</c:v>
                </c:pt>
                <c:pt idx="90">
                  <c:v>4</c:v>
                </c:pt>
                <c:pt idx="91">
                  <c:v>6</c:v>
                </c:pt>
                <c:pt idx="92">
                  <c:v>4</c:v>
                </c:pt>
                <c:pt idx="93">
                  <c:v>5</c:v>
                </c:pt>
                <c:pt idx="94">
                  <c:v>5</c:v>
                </c:pt>
                <c:pt idx="95">
                  <c:v>5</c:v>
                </c:pt>
                <c:pt idx="96">
                  <c:v>5</c:v>
                </c:pt>
                <c:pt idx="97">
                  <c:v>5</c:v>
                </c:pt>
              </c:numCache>
            </c:numRef>
          </c:val>
        </c:ser>
        <c:ser>
          <c:idx val="1"/>
          <c:order val="1"/>
          <c:tx>
            <c:strRef>
              <c:f>'[CRsouhrn3.xlsx]Pocet zapisujicich PZS'!$C$1</c:f>
              <c:strCache>
                <c:ptCount val="1"/>
                <c:pt idx="0">
                  <c:v>KMP</c:v>
                </c:pt>
              </c:strCache>
            </c:strRef>
          </c:tx>
          <c:marker>
            <c:symbol val="none"/>
          </c:marker>
          <c:cat>
            <c:strRef>
              <c:f>'[CRsouhrn3.xlsx]Pocet zapisujicich PZS'!$C$1</c:f>
              <c:strCache>
                <c:ptCount val="98"/>
                <c:pt idx="0">
                  <c:v>zapisuje W1/2011</c:v>
                </c:pt>
                <c:pt idx="1">
                  <c:v>zapisuje W2/2011</c:v>
                </c:pt>
                <c:pt idx="2">
                  <c:v>zapisuje W3/2011</c:v>
                </c:pt>
                <c:pt idx="3">
                  <c:v>zapisuje W4/2011</c:v>
                </c:pt>
                <c:pt idx="4">
                  <c:v>zapisuje W5/2011</c:v>
                </c:pt>
                <c:pt idx="5">
                  <c:v>zapisuje W6/2011</c:v>
                </c:pt>
                <c:pt idx="6">
                  <c:v>zapisuje W7/2011</c:v>
                </c:pt>
                <c:pt idx="7">
                  <c:v>zapisuje W8/2011</c:v>
                </c:pt>
                <c:pt idx="8">
                  <c:v>zapisuje W9/2011</c:v>
                </c:pt>
                <c:pt idx="9">
                  <c:v>zapisuje W10/2011</c:v>
                </c:pt>
                <c:pt idx="10">
                  <c:v>zapisuje W11/2011</c:v>
                </c:pt>
                <c:pt idx="11">
                  <c:v>zapisuje W12/2011</c:v>
                </c:pt>
                <c:pt idx="12">
                  <c:v>zapisuje W13/2011</c:v>
                </c:pt>
                <c:pt idx="13">
                  <c:v>zapisuje W14/2011</c:v>
                </c:pt>
                <c:pt idx="14">
                  <c:v>zapisuje W15/2011</c:v>
                </c:pt>
                <c:pt idx="15">
                  <c:v>zapisuje W16/2011</c:v>
                </c:pt>
                <c:pt idx="16">
                  <c:v>zapisuje W17/2011</c:v>
                </c:pt>
                <c:pt idx="17">
                  <c:v>zapisuje W18/2011</c:v>
                </c:pt>
                <c:pt idx="18">
                  <c:v>zapisuje W19/2011</c:v>
                </c:pt>
                <c:pt idx="19">
                  <c:v>zapisuje W20/2011</c:v>
                </c:pt>
                <c:pt idx="20">
                  <c:v>zapisuje W21/2011</c:v>
                </c:pt>
                <c:pt idx="21">
                  <c:v>zapisuje W22/2011</c:v>
                </c:pt>
                <c:pt idx="22">
                  <c:v>zapisuje W23/2011</c:v>
                </c:pt>
                <c:pt idx="23">
                  <c:v>zapisuje W24/2011</c:v>
                </c:pt>
                <c:pt idx="24">
                  <c:v>zapisuje W25/2011</c:v>
                </c:pt>
                <c:pt idx="25">
                  <c:v>zapisuje W26/2011</c:v>
                </c:pt>
                <c:pt idx="26">
                  <c:v>zapisuje W27/2011</c:v>
                </c:pt>
                <c:pt idx="27">
                  <c:v>zapisuje W28/2011</c:v>
                </c:pt>
                <c:pt idx="28">
                  <c:v>zapisuje W29/2011</c:v>
                </c:pt>
                <c:pt idx="29">
                  <c:v>zapisuje W30/2011</c:v>
                </c:pt>
                <c:pt idx="30">
                  <c:v>zapisuje W31/2011</c:v>
                </c:pt>
                <c:pt idx="31">
                  <c:v>zapisuje W32/2011</c:v>
                </c:pt>
                <c:pt idx="32">
                  <c:v>zapisuje W33/2011</c:v>
                </c:pt>
                <c:pt idx="33">
                  <c:v>zapisuje W34/2011</c:v>
                </c:pt>
                <c:pt idx="34">
                  <c:v>zapisuje W35/2011</c:v>
                </c:pt>
                <c:pt idx="35">
                  <c:v>zapisuje W36/2011</c:v>
                </c:pt>
                <c:pt idx="36">
                  <c:v>zapisuje W37/2011</c:v>
                </c:pt>
                <c:pt idx="37">
                  <c:v>zapisuje W38/2011</c:v>
                </c:pt>
                <c:pt idx="38">
                  <c:v>zapisuje W39/2011</c:v>
                </c:pt>
                <c:pt idx="39">
                  <c:v>zapisuje W40/2011</c:v>
                </c:pt>
                <c:pt idx="40">
                  <c:v>zapisuje W41/2011</c:v>
                </c:pt>
                <c:pt idx="41">
                  <c:v>zapisuje W42/2011</c:v>
                </c:pt>
                <c:pt idx="42">
                  <c:v>zapisuje W43/2011</c:v>
                </c:pt>
                <c:pt idx="43">
                  <c:v>zapisuje W44/2011</c:v>
                </c:pt>
                <c:pt idx="44">
                  <c:v>zapisuje W45/2011</c:v>
                </c:pt>
                <c:pt idx="45">
                  <c:v>zapisuje W46/2011</c:v>
                </c:pt>
                <c:pt idx="46">
                  <c:v>zapisuje W47/2011</c:v>
                </c:pt>
                <c:pt idx="47">
                  <c:v>zapisuje W48/2011</c:v>
                </c:pt>
                <c:pt idx="48">
                  <c:v>zapisuje W49/2011</c:v>
                </c:pt>
                <c:pt idx="49">
                  <c:v>zapisuje W50/2011</c:v>
                </c:pt>
                <c:pt idx="50">
                  <c:v>zapisuje W51/2011</c:v>
                </c:pt>
                <c:pt idx="51">
                  <c:v>zapisuje W52/2011</c:v>
                </c:pt>
                <c:pt idx="52">
                  <c:v>zapisuje W01/2012</c:v>
                </c:pt>
                <c:pt idx="53">
                  <c:v>zapisuje W02/2012</c:v>
                </c:pt>
                <c:pt idx="54">
                  <c:v>zapisuje W03/2012</c:v>
                </c:pt>
                <c:pt idx="55">
                  <c:v>zapisuje W04/2012</c:v>
                </c:pt>
                <c:pt idx="56">
                  <c:v>zapisuje W05/2012</c:v>
                </c:pt>
                <c:pt idx="57">
                  <c:v>zapisuje W06/2012</c:v>
                </c:pt>
                <c:pt idx="58">
                  <c:v>zapisuje W07/2012</c:v>
                </c:pt>
                <c:pt idx="59">
                  <c:v>zapisuje W08/2012</c:v>
                </c:pt>
                <c:pt idx="60">
                  <c:v>zapisuje W09/2012</c:v>
                </c:pt>
                <c:pt idx="61">
                  <c:v>zapisuje W10/2012</c:v>
                </c:pt>
                <c:pt idx="62">
                  <c:v>zapisuje W11/2012</c:v>
                </c:pt>
                <c:pt idx="63">
                  <c:v>zapisuje W12/2012</c:v>
                </c:pt>
                <c:pt idx="64">
                  <c:v>zapisuje W13/2012</c:v>
                </c:pt>
                <c:pt idx="65">
                  <c:v>zapisuje W14/2012</c:v>
                </c:pt>
                <c:pt idx="66">
                  <c:v>zapisuje W15/2012</c:v>
                </c:pt>
                <c:pt idx="67">
                  <c:v>zapisuje W16/2012</c:v>
                </c:pt>
                <c:pt idx="68">
                  <c:v>zapisuje W17/2012</c:v>
                </c:pt>
                <c:pt idx="69">
                  <c:v>zapisuje W18/2012</c:v>
                </c:pt>
                <c:pt idx="70">
                  <c:v>zapisuje W19/2012</c:v>
                </c:pt>
                <c:pt idx="71">
                  <c:v>zapisuje W20/2012</c:v>
                </c:pt>
                <c:pt idx="72">
                  <c:v>zapisuje W21/2012</c:v>
                </c:pt>
                <c:pt idx="73">
                  <c:v>zapisuje W22/2012</c:v>
                </c:pt>
                <c:pt idx="74">
                  <c:v>zapisuje W23/2012</c:v>
                </c:pt>
                <c:pt idx="75">
                  <c:v>zapisuje W24/2012</c:v>
                </c:pt>
                <c:pt idx="76">
                  <c:v>zapisuje W25/2012</c:v>
                </c:pt>
                <c:pt idx="77">
                  <c:v>zapisuje W26/2012</c:v>
                </c:pt>
                <c:pt idx="78">
                  <c:v>zapisuje W27/2012</c:v>
                </c:pt>
                <c:pt idx="79">
                  <c:v>zapisuje W28/2012</c:v>
                </c:pt>
                <c:pt idx="80">
                  <c:v>zapisuje W29/2012</c:v>
                </c:pt>
                <c:pt idx="81">
                  <c:v>zapisuje W30/2012</c:v>
                </c:pt>
                <c:pt idx="82">
                  <c:v>zapisuje W31/2012</c:v>
                </c:pt>
                <c:pt idx="83">
                  <c:v>zapisuje W32/2012</c:v>
                </c:pt>
                <c:pt idx="84">
                  <c:v>zapisuje W33/2012</c:v>
                </c:pt>
                <c:pt idx="85">
                  <c:v>zapisuje W34/2012</c:v>
                </c:pt>
                <c:pt idx="86">
                  <c:v>zapisuje W35/2012</c:v>
                </c:pt>
                <c:pt idx="87">
                  <c:v>zapisuje W36/2012</c:v>
                </c:pt>
                <c:pt idx="88">
                  <c:v>zapisuje W37/2012</c:v>
                </c:pt>
                <c:pt idx="89">
                  <c:v>zapisuje W38/2012</c:v>
                </c:pt>
                <c:pt idx="90">
                  <c:v>zapisuje W39/2012</c:v>
                </c:pt>
                <c:pt idx="91">
                  <c:v>zapisuje W40/2012</c:v>
                </c:pt>
                <c:pt idx="92">
                  <c:v>zapisuje W41/2012</c:v>
                </c:pt>
                <c:pt idx="93">
                  <c:v>zapisuje W42/2012</c:v>
                </c:pt>
                <c:pt idx="94">
                  <c:v>zapisuje W43/2012</c:v>
                </c:pt>
                <c:pt idx="95">
                  <c:v>zapisuje W44/2012</c:v>
                </c:pt>
                <c:pt idx="96">
                  <c:v>zapisuje W45/2012</c:v>
                </c:pt>
                <c:pt idx="97">
                  <c:v>zapisuje W46/2012</c:v>
                </c:pt>
              </c:strCache>
            </c:strRef>
          </c:cat>
          <c:val>
            <c:numRef>
              <c:f>'[CRsouhrn3.xlsx]Pocet zapisujicich PZS'!$C$1</c:f>
              <c:numCache>
                <c:formatCode>General</c:formatCode>
                <c:ptCount val="98"/>
                <c:pt idx="0">
                  <c:v>1</c:v>
                </c:pt>
                <c:pt idx="1">
                  <c:v>1</c:v>
                </c:pt>
                <c:pt idx="2">
                  <c:v>1</c:v>
                </c:pt>
                <c:pt idx="3">
                  <c:v>1</c:v>
                </c:pt>
                <c:pt idx="4">
                  <c:v>1</c:v>
                </c:pt>
                <c:pt idx="5">
                  <c:v>1</c:v>
                </c:pt>
                <c:pt idx="6">
                  <c:v>1</c:v>
                </c:pt>
                <c:pt idx="7">
                  <c:v>1</c:v>
                </c:pt>
                <c:pt idx="8">
                  <c:v>1</c:v>
                </c:pt>
                <c:pt idx="9">
                  <c:v>1</c:v>
                </c:pt>
                <c:pt idx="10">
                  <c:v>1</c:v>
                </c:pt>
                <c:pt idx="11">
                  <c:v>1</c:v>
                </c:pt>
                <c:pt idx="12">
                  <c:v>1</c:v>
                </c:pt>
                <c:pt idx="13">
                  <c:v>1</c:v>
                </c:pt>
                <c:pt idx="14">
                  <c:v>1</c:v>
                </c:pt>
                <c:pt idx="15">
                  <c:v>1</c:v>
                </c:pt>
                <c:pt idx="16">
                  <c:v>1</c:v>
                </c:pt>
                <c:pt idx="17">
                  <c:v>2</c:v>
                </c:pt>
                <c:pt idx="18">
                  <c:v>2</c:v>
                </c:pt>
                <c:pt idx="19">
                  <c:v>2</c:v>
                </c:pt>
                <c:pt idx="20">
                  <c:v>2</c:v>
                </c:pt>
                <c:pt idx="21">
                  <c:v>2</c:v>
                </c:pt>
                <c:pt idx="22">
                  <c:v>2</c:v>
                </c:pt>
                <c:pt idx="23">
                  <c:v>2</c:v>
                </c:pt>
                <c:pt idx="24">
                  <c:v>2</c:v>
                </c:pt>
                <c:pt idx="25">
                  <c:v>2</c:v>
                </c:pt>
                <c:pt idx="26">
                  <c:v>2</c:v>
                </c:pt>
                <c:pt idx="27">
                  <c:v>2</c:v>
                </c:pt>
                <c:pt idx="28">
                  <c:v>2</c:v>
                </c:pt>
                <c:pt idx="29">
                  <c:v>3</c:v>
                </c:pt>
                <c:pt idx="30">
                  <c:v>3</c:v>
                </c:pt>
                <c:pt idx="31">
                  <c:v>2</c:v>
                </c:pt>
                <c:pt idx="32">
                  <c:v>3</c:v>
                </c:pt>
                <c:pt idx="33">
                  <c:v>2</c:v>
                </c:pt>
                <c:pt idx="34">
                  <c:v>2</c:v>
                </c:pt>
                <c:pt idx="35">
                  <c:v>2</c:v>
                </c:pt>
                <c:pt idx="36">
                  <c:v>3</c:v>
                </c:pt>
                <c:pt idx="37">
                  <c:v>3</c:v>
                </c:pt>
                <c:pt idx="38">
                  <c:v>3</c:v>
                </c:pt>
                <c:pt idx="39">
                  <c:v>3</c:v>
                </c:pt>
                <c:pt idx="40">
                  <c:v>3</c:v>
                </c:pt>
                <c:pt idx="41">
                  <c:v>3</c:v>
                </c:pt>
                <c:pt idx="42">
                  <c:v>3</c:v>
                </c:pt>
                <c:pt idx="43">
                  <c:v>3</c:v>
                </c:pt>
                <c:pt idx="44">
                  <c:v>3</c:v>
                </c:pt>
                <c:pt idx="45">
                  <c:v>3</c:v>
                </c:pt>
                <c:pt idx="46">
                  <c:v>3</c:v>
                </c:pt>
                <c:pt idx="47">
                  <c:v>3</c:v>
                </c:pt>
                <c:pt idx="48">
                  <c:v>3</c:v>
                </c:pt>
                <c:pt idx="49">
                  <c:v>3</c:v>
                </c:pt>
                <c:pt idx="50">
                  <c:v>3</c:v>
                </c:pt>
                <c:pt idx="51">
                  <c:v>3</c:v>
                </c:pt>
                <c:pt idx="52">
                  <c:v>3</c:v>
                </c:pt>
                <c:pt idx="53">
                  <c:v>3</c:v>
                </c:pt>
                <c:pt idx="54">
                  <c:v>3</c:v>
                </c:pt>
                <c:pt idx="55">
                  <c:v>3</c:v>
                </c:pt>
                <c:pt idx="56">
                  <c:v>3</c:v>
                </c:pt>
                <c:pt idx="57">
                  <c:v>2</c:v>
                </c:pt>
                <c:pt idx="58">
                  <c:v>2</c:v>
                </c:pt>
                <c:pt idx="59">
                  <c:v>3</c:v>
                </c:pt>
                <c:pt idx="60">
                  <c:v>2</c:v>
                </c:pt>
                <c:pt idx="61">
                  <c:v>2</c:v>
                </c:pt>
                <c:pt idx="62">
                  <c:v>4</c:v>
                </c:pt>
                <c:pt idx="63">
                  <c:v>3</c:v>
                </c:pt>
                <c:pt idx="64">
                  <c:v>4</c:v>
                </c:pt>
                <c:pt idx="65">
                  <c:v>4</c:v>
                </c:pt>
                <c:pt idx="66">
                  <c:v>4</c:v>
                </c:pt>
                <c:pt idx="67">
                  <c:v>4</c:v>
                </c:pt>
                <c:pt idx="68">
                  <c:v>4</c:v>
                </c:pt>
                <c:pt idx="69">
                  <c:v>4</c:v>
                </c:pt>
                <c:pt idx="70">
                  <c:v>4</c:v>
                </c:pt>
                <c:pt idx="71">
                  <c:v>3</c:v>
                </c:pt>
                <c:pt idx="72">
                  <c:v>4</c:v>
                </c:pt>
                <c:pt idx="73">
                  <c:v>3</c:v>
                </c:pt>
                <c:pt idx="74">
                  <c:v>3</c:v>
                </c:pt>
                <c:pt idx="75">
                  <c:v>3</c:v>
                </c:pt>
                <c:pt idx="76">
                  <c:v>3</c:v>
                </c:pt>
                <c:pt idx="77">
                  <c:v>3</c:v>
                </c:pt>
                <c:pt idx="78">
                  <c:v>2</c:v>
                </c:pt>
                <c:pt idx="79">
                  <c:v>3</c:v>
                </c:pt>
                <c:pt idx="80">
                  <c:v>3</c:v>
                </c:pt>
                <c:pt idx="81">
                  <c:v>3</c:v>
                </c:pt>
                <c:pt idx="82">
                  <c:v>3</c:v>
                </c:pt>
                <c:pt idx="83">
                  <c:v>3</c:v>
                </c:pt>
                <c:pt idx="84">
                  <c:v>2</c:v>
                </c:pt>
                <c:pt idx="85">
                  <c:v>2</c:v>
                </c:pt>
                <c:pt idx="86">
                  <c:v>2</c:v>
                </c:pt>
                <c:pt idx="87">
                  <c:v>2</c:v>
                </c:pt>
                <c:pt idx="88">
                  <c:v>2</c:v>
                </c:pt>
                <c:pt idx="89">
                  <c:v>2</c:v>
                </c:pt>
                <c:pt idx="90">
                  <c:v>2</c:v>
                </c:pt>
                <c:pt idx="91">
                  <c:v>2</c:v>
                </c:pt>
                <c:pt idx="92">
                  <c:v>2</c:v>
                </c:pt>
                <c:pt idx="93">
                  <c:v>2</c:v>
                </c:pt>
                <c:pt idx="94">
                  <c:v>2</c:v>
                </c:pt>
                <c:pt idx="95">
                  <c:v>2</c:v>
                </c:pt>
                <c:pt idx="96">
                  <c:v>2</c:v>
                </c:pt>
                <c:pt idx="97">
                  <c:v>2</c:v>
                </c:pt>
              </c:numCache>
            </c:numRef>
          </c:val>
        </c:ser>
        <c:ser>
          <c:idx val="2"/>
          <c:order val="2"/>
          <c:tx>
            <c:strRef>
              <c:f>'[CRsouhrn3.xlsx]Pocet zapisujicich PZS'!$C$1</c:f>
              <c:strCache>
                <c:ptCount val="1"/>
                <c:pt idx="0">
                  <c:v>LEK</c:v>
                </c:pt>
              </c:strCache>
            </c:strRef>
          </c:tx>
          <c:marker>
            <c:symbol val="none"/>
          </c:marker>
          <c:cat>
            <c:strRef>
              <c:f>'[CRsouhrn3.xlsx]Pocet zapisujicich PZS'!$C$1</c:f>
              <c:strCache>
                <c:ptCount val="98"/>
                <c:pt idx="0">
                  <c:v>zapisuje W1/2011</c:v>
                </c:pt>
                <c:pt idx="1">
                  <c:v>zapisuje W2/2011</c:v>
                </c:pt>
                <c:pt idx="2">
                  <c:v>zapisuje W3/2011</c:v>
                </c:pt>
                <c:pt idx="3">
                  <c:v>zapisuje W4/2011</c:v>
                </c:pt>
                <c:pt idx="4">
                  <c:v>zapisuje W5/2011</c:v>
                </c:pt>
                <c:pt idx="5">
                  <c:v>zapisuje W6/2011</c:v>
                </c:pt>
                <c:pt idx="6">
                  <c:v>zapisuje W7/2011</c:v>
                </c:pt>
                <c:pt idx="7">
                  <c:v>zapisuje W8/2011</c:v>
                </c:pt>
                <c:pt idx="8">
                  <c:v>zapisuje W9/2011</c:v>
                </c:pt>
                <c:pt idx="9">
                  <c:v>zapisuje W10/2011</c:v>
                </c:pt>
                <c:pt idx="10">
                  <c:v>zapisuje W11/2011</c:v>
                </c:pt>
                <c:pt idx="11">
                  <c:v>zapisuje W12/2011</c:v>
                </c:pt>
                <c:pt idx="12">
                  <c:v>zapisuje W13/2011</c:v>
                </c:pt>
                <c:pt idx="13">
                  <c:v>zapisuje W14/2011</c:v>
                </c:pt>
                <c:pt idx="14">
                  <c:v>zapisuje W15/2011</c:v>
                </c:pt>
                <c:pt idx="15">
                  <c:v>zapisuje W16/2011</c:v>
                </c:pt>
                <c:pt idx="16">
                  <c:v>zapisuje W17/2011</c:v>
                </c:pt>
                <c:pt idx="17">
                  <c:v>zapisuje W18/2011</c:v>
                </c:pt>
                <c:pt idx="18">
                  <c:v>zapisuje W19/2011</c:v>
                </c:pt>
                <c:pt idx="19">
                  <c:v>zapisuje W20/2011</c:v>
                </c:pt>
                <c:pt idx="20">
                  <c:v>zapisuje W21/2011</c:v>
                </c:pt>
                <c:pt idx="21">
                  <c:v>zapisuje W22/2011</c:v>
                </c:pt>
                <c:pt idx="22">
                  <c:v>zapisuje W23/2011</c:v>
                </c:pt>
                <c:pt idx="23">
                  <c:v>zapisuje W24/2011</c:v>
                </c:pt>
                <c:pt idx="24">
                  <c:v>zapisuje W25/2011</c:v>
                </c:pt>
                <c:pt idx="25">
                  <c:v>zapisuje W26/2011</c:v>
                </c:pt>
                <c:pt idx="26">
                  <c:v>zapisuje W27/2011</c:v>
                </c:pt>
                <c:pt idx="27">
                  <c:v>zapisuje W28/2011</c:v>
                </c:pt>
                <c:pt idx="28">
                  <c:v>zapisuje W29/2011</c:v>
                </c:pt>
                <c:pt idx="29">
                  <c:v>zapisuje W30/2011</c:v>
                </c:pt>
                <c:pt idx="30">
                  <c:v>zapisuje W31/2011</c:v>
                </c:pt>
                <c:pt idx="31">
                  <c:v>zapisuje W32/2011</c:v>
                </c:pt>
                <c:pt idx="32">
                  <c:v>zapisuje W33/2011</c:v>
                </c:pt>
                <c:pt idx="33">
                  <c:v>zapisuje W34/2011</c:v>
                </c:pt>
                <c:pt idx="34">
                  <c:v>zapisuje W35/2011</c:v>
                </c:pt>
                <c:pt idx="35">
                  <c:v>zapisuje W36/2011</c:v>
                </c:pt>
                <c:pt idx="36">
                  <c:v>zapisuje W37/2011</c:v>
                </c:pt>
                <c:pt idx="37">
                  <c:v>zapisuje W38/2011</c:v>
                </c:pt>
                <c:pt idx="38">
                  <c:v>zapisuje W39/2011</c:v>
                </c:pt>
                <c:pt idx="39">
                  <c:v>zapisuje W40/2011</c:v>
                </c:pt>
                <c:pt idx="40">
                  <c:v>zapisuje W41/2011</c:v>
                </c:pt>
                <c:pt idx="41">
                  <c:v>zapisuje W42/2011</c:v>
                </c:pt>
                <c:pt idx="42">
                  <c:v>zapisuje W43/2011</c:v>
                </c:pt>
                <c:pt idx="43">
                  <c:v>zapisuje W44/2011</c:v>
                </c:pt>
                <c:pt idx="44">
                  <c:v>zapisuje W45/2011</c:v>
                </c:pt>
                <c:pt idx="45">
                  <c:v>zapisuje W46/2011</c:v>
                </c:pt>
                <c:pt idx="46">
                  <c:v>zapisuje W47/2011</c:v>
                </c:pt>
                <c:pt idx="47">
                  <c:v>zapisuje W48/2011</c:v>
                </c:pt>
                <c:pt idx="48">
                  <c:v>zapisuje W49/2011</c:v>
                </c:pt>
                <c:pt idx="49">
                  <c:v>zapisuje W50/2011</c:v>
                </c:pt>
                <c:pt idx="50">
                  <c:v>zapisuje W51/2011</c:v>
                </c:pt>
                <c:pt idx="51">
                  <c:v>zapisuje W52/2011</c:v>
                </c:pt>
                <c:pt idx="52">
                  <c:v>zapisuje W01/2012</c:v>
                </c:pt>
                <c:pt idx="53">
                  <c:v>zapisuje W02/2012</c:v>
                </c:pt>
                <c:pt idx="54">
                  <c:v>zapisuje W03/2012</c:v>
                </c:pt>
                <c:pt idx="55">
                  <c:v>zapisuje W04/2012</c:v>
                </c:pt>
                <c:pt idx="56">
                  <c:v>zapisuje W05/2012</c:v>
                </c:pt>
                <c:pt idx="57">
                  <c:v>zapisuje W06/2012</c:v>
                </c:pt>
                <c:pt idx="58">
                  <c:v>zapisuje W07/2012</c:v>
                </c:pt>
                <c:pt idx="59">
                  <c:v>zapisuje W08/2012</c:v>
                </c:pt>
                <c:pt idx="60">
                  <c:v>zapisuje W09/2012</c:v>
                </c:pt>
                <c:pt idx="61">
                  <c:v>zapisuje W10/2012</c:v>
                </c:pt>
                <c:pt idx="62">
                  <c:v>zapisuje W11/2012</c:v>
                </c:pt>
                <c:pt idx="63">
                  <c:v>zapisuje W12/2012</c:v>
                </c:pt>
                <c:pt idx="64">
                  <c:v>zapisuje W13/2012</c:v>
                </c:pt>
                <c:pt idx="65">
                  <c:v>zapisuje W14/2012</c:v>
                </c:pt>
                <c:pt idx="66">
                  <c:v>zapisuje W15/2012</c:v>
                </c:pt>
                <c:pt idx="67">
                  <c:v>zapisuje W16/2012</c:v>
                </c:pt>
                <c:pt idx="68">
                  <c:v>zapisuje W17/2012</c:v>
                </c:pt>
                <c:pt idx="69">
                  <c:v>zapisuje W18/2012</c:v>
                </c:pt>
                <c:pt idx="70">
                  <c:v>zapisuje W19/2012</c:v>
                </c:pt>
                <c:pt idx="71">
                  <c:v>zapisuje W20/2012</c:v>
                </c:pt>
                <c:pt idx="72">
                  <c:v>zapisuje W21/2012</c:v>
                </c:pt>
                <c:pt idx="73">
                  <c:v>zapisuje W22/2012</c:v>
                </c:pt>
                <c:pt idx="74">
                  <c:v>zapisuje W23/2012</c:v>
                </c:pt>
                <c:pt idx="75">
                  <c:v>zapisuje W24/2012</c:v>
                </c:pt>
                <c:pt idx="76">
                  <c:v>zapisuje W25/2012</c:v>
                </c:pt>
                <c:pt idx="77">
                  <c:v>zapisuje W26/2012</c:v>
                </c:pt>
                <c:pt idx="78">
                  <c:v>zapisuje W27/2012</c:v>
                </c:pt>
                <c:pt idx="79">
                  <c:v>zapisuje W28/2012</c:v>
                </c:pt>
                <c:pt idx="80">
                  <c:v>zapisuje W29/2012</c:v>
                </c:pt>
                <c:pt idx="81">
                  <c:v>zapisuje W30/2012</c:v>
                </c:pt>
                <c:pt idx="82">
                  <c:v>zapisuje W31/2012</c:v>
                </c:pt>
                <c:pt idx="83">
                  <c:v>zapisuje W32/2012</c:v>
                </c:pt>
                <c:pt idx="84">
                  <c:v>zapisuje W33/2012</c:v>
                </c:pt>
                <c:pt idx="85">
                  <c:v>zapisuje W34/2012</c:v>
                </c:pt>
                <c:pt idx="86">
                  <c:v>zapisuje W35/2012</c:v>
                </c:pt>
                <c:pt idx="87">
                  <c:v>zapisuje W36/2012</c:v>
                </c:pt>
                <c:pt idx="88">
                  <c:v>zapisuje W37/2012</c:v>
                </c:pt>
                <c:pt idx="89">
                  <c:v>zapisuje W38/2012</c:v>
                </c:pt>
                <c:pt idx="90">
                  <c:v>zapisuje W39/2012</c:v>
                </c:pt>
                <c:pt idx="91">
                  <c:v>zapisuje W40/2012</c:v>
                </c:pt>
                <c:pt idx="92">
                  <c:v>zapisuje W41/2012</c:v>
                </c:pt>
                <c:pt idx="93">
                  <c:v>zapisuje W42/2012</c:v>
                </c:pt>
                <c:pt idx="94">
                  <c:v>zapisuje W43/2012</c:v>
                </c:pt>
                <c:pt idx="95">
                  <c:v>zapisuje W44/2012</c:v>
                </c:pt>
                <c:pt idx="96">
                  <c:v>zapisuje W45/2012</c:v>
                </c:pt>
                <c:pt idx="97">
                  <c:v>zapisuje W46/2012</c:v>
                </c:pt>
              </c:strCache>
            </c:strRef>
          </c:cat>
          <c:val>
            <c:numRef>
              <c:f>'[CRsouhrn3.xlsx]Pocet zapisujicich PZS'!$C$1</c:f>
              <c:numCache>
                <c:formatCode>General</c:formatCode>
                <c:ptCount val="98"/>
                <c:pt idx="0">
                  <c:v>6</c:v>
                </c:pt>
                <c:pt idx="1">
                  <c:v>6</c:v>
                </c:pt>
                <c:pt idx="2">
                  <c:v>6</c:v>
                </c:pt>
                <c:pt idx="3">
                  <c:v>6</c:v>
                </c:pt>
                <c:pt idx="4">
                  <c:v>6</c:v>
                </c:pt>
                <c:pt idx="5">
                  <c:v>6</c:v>
                </c:pt>
                <c:pt idx="6">
                  <c:v>7</c:v>
                </c:pt>
                <c:pt idx="7">
                  <c:v>6</c:v>
                </c:pt>
                <c:pt idx="8">
                  <c:v>6</c:v>
                </c:pt>
                <c:pt idx="9">
                  <c:v>6</c:v>
                </c:pt>
                <c:pt idx="10">
                  <c:v>4</c:v>
                </c:pt>
                <c:pt idx="11">
                  <c:v>6</c:v>
                </c:pt>
                <c:pt idx="12">
                  <c:v>7</c:v>
                </c:pt>
                <c:pt idx="13">
                  <c:v>7</c:v>
                </c:pt>
                <c:pt idx="14">
                  <c:v>7</c:v>
                </c:pt>
                <c:pt idx="15">
                  <c:v>6</c:v>
                </c:pt>
                <c:pt idx="16">
                  <c:v>7</c:v>
                </c:pt>
                <c:pt idx="17">
                  <c:v>6</c:v>
                </c:pt>
                <c:pt idx="18">
                  <c:v>8</c:v>
                </c:pt>
                <c:pt idx="19">
                  <c:v>8</c:v>
                </c:pt>
                <c:pt idx="20">
                  <c:v>10</c:v>
                </c:pt>
                <c:pt idx="21">
                  <c:v>10</c:v>
                </c:pt>
                <c:pt idx="22">
                  <c:v>9</c:v>
                </c:pt>
                <c:pt idx="23">
                  <c:v>10</c:v>
                </c:pt>
                <c:pt idx="24">
                  <c:v>12</c:v>
                </c:pt>
                <c:pt idx="25">
                  <c:v>13</c:v>
                </c:pt>
                <c:pt idx="26">
                  <c:v>7</c:v>
                </c:pt>
                <c:pt idx="27">
                  <c:v>9</c:v>
                </c:pt>
                <c:pt idx="28">
                  <c:v>12</c:v>
                </c:pt>
                <c:pt idx="29">
                  <c:v>13</c:v>
                </c:pt>
                <c:pt idx="30">
                  <c:v>14</c:v>
                </c:pt>
                <c:pt idx="31">
                  <c:v>12</c:v>
                </c:pt>
                <c:pt idx="32">
                  <c:v>16</c:v>
                </c:pt>
                <c:pt idx="33">
                  <c:v>19</c:v>
                </c:pt>
                <c:pt idx="34">
                  <c:v>21</c:v>
                </c:pt>
                <c:pt idx="35">
                  <c:v>20</c:v>
                </c:pt>
                <c:pt idx="36">
                  <c:v>21</c:v>
                </c:pt>
                <c:pt idx="37">
                  <c:v>22</c:v>
                </c:pt>
                <c:pt idx="38">
                  <c:v>20</c:v>
                </c:pt>
                <c:pt idx="39">
                  <c:v>22</c:v>
                </c:pt>
                <c:pt idx="40">
                  <c:v>21</c:v>
                </c:pt>
                <c:pt idx="41">
                  <c:v>23</c:v>
                </c:pt>
                <c:pt idx="42">
                  <c:v>20</c:v>
                </c:pt>
                <c:pt idx="43">
                  <c:v>21</c:v>
                </c:pt>
                <c:pt idx="44">
                  <c:v>23</c:v>
                </c:pt>
                <c:pt idx="45">
                  <c:v>20</c:v>
                </c:pt>
                <c:pt idx="46">
                  <c:v>21</c:v>
                </c:pt>
                <c:pt idx="47">
                  <c:v>22</c:v>
                </c:pt>
                <c:pt idx="48">
                  <c:v>25</c:v>
                </c:pt>
                <c:pt idx="49">
                  <c:v>31</c:v>
                </c:pt>
                <c:pt idx="50">
                  <c:v>29</c:v>
                </c:pt>
                <c:pt idx="51">
                  <c:v>26</c:v>
                </c:pt>
                <c:pt idx="52">
                  <c:v>29</c:v>
                </c:pt>
                <c:pt idx="53">
                  <c:v>32</c:v>
                </c:pt>
                <c:pt idx="54">
                  <c:v>31</c:v>
                </c:pt>
                <c:pt idx="55">
                  <c:v>33</c:v>
                </c:pt>
                <c:pt idx="56">
                  <c:v>33</c:v>
                </c:pt>
                <c:pt idx="57">
                  <c:v>32</c:v>
                </c:pt>
                <c:pt idx="58">
                  <c:v>33</c:v>
                </c:pt>
                <c:pt idx="59">
                  <c:v>35</c:v>
                </c:pt>
                <c:pt idx="60">
                  <c:v>35</c:v>
                </c:pt>
                <c:pt idx="61">
                  <c:v>36</c:v>
                </c:pt>
                <c:pt idx="62">
                  <c:v>37</c:v>
                </c:pt>
                <c:pt idx="63">
                  <c:v>37</c:v>
                </c:pt>
                <c:pt idx="64">
                  <c:v>37</c:v>
                </c:pt>
                <c:pt idx="65">
                  <c:v>36</c:v>
                </c:pt>
                <c:pt idx="66">
                  <c:v>36</c:v>
                </c:pt>
                <c:pt idx="67">
                  <c:v>38</c:v>
                </c:pt>
                <c:pt idx="68">
                  <c:v>35</c:v>
                </c:pt>
                <c:pt idx="69">
                  <c:v>35</c:v>
                </c:pt>
                <c:pt idx="70">
                  <c:v>36</c:v>
                </c:pt>
                <c:pt idx="71">
                  <c:v>35</c:v>
                </c:pt>
                <c:pt idx="72">
                  <c:v>40</c:v>
                </c:pt>
                <c:pt idx="73">
                  <c:v>35</c:v>
                </c:pt>
                <c:pt idx="74">
                  <c:v>33</c:v>
                </c:pt>
                <c:pt idx="75">
                  <c:v>33</c:v>
                </c:pt>
                <c:pt idx="76">
                  <c:v>35</c:v>
                </c:pt>
                <c:pt idx="77">
                  <c:v>33</c:v>
                </c:pt>
                <c:pt idx="78">
                  <c:v>26</c:v>
                </c:pt>
                <c:pt idx="79">
                  <c:v>27</c:v>
                </c:pt>
                <c:pt idx="80">
                  <c:v>25</c:v>
                </c:pt>
                <c:pt idx="81">
                  <c:v>24</c:v>
                </c:pt>
                <c:pt idx="82">
                  <c:v>26</c:v>
                </c:pt>
                <c:pt idx="83">
                  <c:v>24</c:v>
                </c:pt>
                <c:pt idx="84">
                  <c:v>28</c:v>
                </c:pt>
                <c:pt idx="85">
                  <c:v>27</c:v>
                </c:pt>
                <c:pt idx="86">
                  <c:v>26</c:v>
                </c:pt>
                <c:pt idx="87">
                  <c:v>24</c:v>
                </c:pt>
                <c:pt idx="88">
                  <c:v>25</c:v>
                </c:pt>
                <c:pt idx="89">
                  <c:v>25</c:v>
                </c:pt>
                <c:pt idx="90">
                  <c:v>16</c:v>
                </c:pt>
                <c:pt idx="91">
                  <c:v>16</c:v>
                </c:pt>
                <c:pt idx="92">
                  <c:v>15</c:v>
                </c:pt>
                <c:pt idx="93">
                  <c:v>14</c:v>
                </c:pt>
                <c:pt idx="94">
                  <c:v>14</c:v>
                </c:pt>
                <c:pt idx="95">
                  <c:v>14</c:v>
                </c:pt>
                <c:pt idx="96">
                  <c:v>13</c:v>
                </c:pt>
                <c:pt idx="97">
                  <c:v>13</c:v>
                </c:pt>
              </c:numCache>
            </c:numRef>
          </c:val>
        </c:ser>
        <c:ser>
          <c:idx val="3"/>
          <c:order val="3"/>
          <c:tx>
            <c:strRef>
              <c:f>'[CRsouhrn3.xlsx]Pocet zapisujicich PZS'!$C$1</c:f>
              <c:strCache>
                <c:ptCount val="1"/>
                <c:pt idx="0">
                  <c:v>NEM</c:v>
                </c:pt>
              </c:strCache>
            </c:strRef>
          </c:tx>
          <c:marker>
            <c:symbol val="none"/>
          </c:marker>
          <c:cat>
            <c:strRef>
              <c:f>'[CRsouhrn3.xlsx]Pocet zapisujicich PZS'!$C$1</c:f>
              <c:strCache>
                <c:ptCount val="98"/>
                <c:pt idx="0">
                  <c:v>zapisuje W1/2011</c:v>
                </c:pt>
                <c:pt idx="1">
                  <c:v>zapisuje W2/2011</c:v>
                </c:pt>
                <c:pt idx="2">
                  <c:v>zapisuje W3/2011</c:v>
                </c:pt>
                <c:pt idx="3">
                  <c:v>zapisuje W4/2011</c:v>
                </c:pt>
                <c:pt idx="4">
                  <c:v>zapisuje W5/2011</c:v>
                </c:pt>
                <c:pt idx="5">
                  <c:v>zapisuje W6/2011</c:v>
                </c:pt>
                <c:pt idx="6">
                  <c:v>zapisuje W7/2011</c:v>
                </c:pt>
                <c:pt idx="7">
                  <c:v>zapisuje W8/2011</c:v>
                </c:pt>
                <c:pt idx="8">
                  <c:v>zapisuje W9/2011</c:v>
                </c:pt>
                <c:pt idx="9">
                  <c:v>zapisuje W10/2011</c:v>
                </c:pt>
                <c:pt idx="10">
                  <c:v>zapisuje W11/2011</c:v>
                </c:pt>
                <c:pt idx="11">
                  <c:v>zapisuje W12/2011</c:v>
                </c:pt>
                <c:pt idx="12">
                  <c:v>zapisuje W13/2011</c:v>
                </c:pt>
                <c:pt idx="13">
                  <c:v>zapisuje W14/2011</c:v>
                </c:pt>
                <c:pt idx="14">
                  <c:v>zapisuje W15/2011</c:v>
                </c:pt>
                <c:pt idx="15">
                  <c:v>zapisuje W16/2011</c:v>
                </c:pt>
                <c:pt idx="16">
                  <c:v>zapisuje W17/2011</c:v>
                </c:pt>
                <c:pt idx="17">
                  <c:v>zapisuje W18/2011</c:v>
                </c:pt>
                <c:pt idx="18">
                  <c:v>zapisuje W19/2011</c:v>
                </c:pt>
                <c:pt idx="19">
                  <c:v>zapisuje W20/2011</c:v>
                </c:pt>
                <c:pt idx="20">
                  <c:v>zapisuje W21/2011</c:v>
                </c:pt>
                <c:pt idx="21">
                  <c:v>zapisuje W22/2011</c:v>
                </c:pt>
                <c:pt idx="22">
                  <c:v>zapisuje W23/2011</c:v>
                </c:pt>
                <c:pt idx="23">
                  <c:v>zapisuje W24/2011</c:v>
                </c:pt>
                <c:pt idx="24">
                  <c:v>zapisuje W25/2011</c:v>
                </c:pt>
                <c:pt idx="25">
                  <c:v>zapisuje W26/2011</c:v>
                </c:pt>
                <c:pt idx="26">
                  <c:v>zapisuje W27/2011</c:v>
                </c:pt>
                <c:pt idx="27">
                  <c:v>zapisuje W28/2011</c:v>
                </c:pt>
                <c:pt idx="28">
                  <c:v>zapisuje W29/2011</c:v>
                </c:pt>
                <c:pt idx="29">
                  <c:v>zapisuje W30/2011</c:v>
                </c:pt>
                <c:pt idx="30">
                  <c:v>zapisuje W31/2011</c:v>
                </c:pt>
                <c:pt idx="31">
                  <c:v>zapisuje W32/2011</c:v>
                </c:pt>
                <c:pt idx="32">
                  <c:v>zapisuje W33/2011</c:v>
                </c:pt>
                <c:pt idx="33">
                  <c:v>zapisuje W34/2011</c:v>
                </c:pt>
                <c:pt idx="34">
                  <c:v>zapisuje W35/2011</c:v>
                </c:pt>
                <c:pt idx="35">
                  <c:v>zapisuje W36/2011</c:v>
                </c:pt>
                <c:pt idx="36">
                  <c:v>zapisuje W37/2011</c:v>
                </c:pt>
                <c:pt idx="37">
                  <c:v>zapisuje W38/2011</c:v>
                </c:pt>
                <c:pt idx="38">
                  <c:v>zapisuje W39/2011</c:v>
                </c:pt>
                <c:pt idx="39">
                  <c:v>zapisuje W40/2011</c:v>
                </c:pt>
                <c:pt idx="40">
                  <c:v>zapisuje W41/2011</c:v>
                </c:pt>
                <c:pt idx="41">
                  <c:v>zapisuje W42/2011</c:v>
                </c:pt>
                <c:pt idx="42">
                  <c:v>zapisuje W43/2011</c:v>
                </c:pt>
                <c:pt idx="43">
                  <c:v>zapisuje W44/2011</c:v>
                </c:pt>
                <c:pt idx="44">
                  <c:v>zapisuje W45/2011</c:v>
                </c:pt>
                <c:pt idx="45">
                  <c:v>zapisuje W46/2011</c:v>
                </c:pt>
                <c:pt idx="46">
                  <c:v>zapisuje W47/2011</c:v>
                </c:pt>
                <c:pt idx="47">
                  <c:v>zapisuje W48/2011</c:v>
                </c:pt>
                <c:pt idx="48">
                  <c:v>zapisuje W49/2011</c:v>
                </c:pt>
                <c:pt idx="49">
                  <c:v>zapisuje W50/2011</c:v>
                </c:pt>
                <c:pt idx="50">
                  <c:v>zapisuje W51/2011</c:v>
                </c:pt>
                <c:pt idx="51">
                  <c:v>zapisuje W52/2011</c:v>
                </c:pt>
                <c:pt idx="52">
                  <c:v>zapisuje W01/2012</c:v>
                </c:pt>
                <c:pt idx="53">
                  <c:v>zapisuje W02/2012</c:v>
                </c:pt>
                <c:pt idx="54">
                  <c:v>zapisuje W03/2012</c:v>
                </c:pt>
                <c:pt idx="55">
                  <c:v>zapisuje W04/2012</c:v>
                </c:pt>
                <c:pt idx="56">
                  <c:v>zapisuje W05/2012</c:v>
                </c:pt>
                <c:pt idx="57">
                  <c:v>zapisuje W06/2012</c:v>
                </c:pt>
                <c:pt idx="58">
                  <c:v>zapisuje W07/2012</c:v>
                </c:pt>
                <c:pt idx="59">
                  <c:v>zapisuje W08/2012</c:v>
                </c:pt>
                <c:pt idx="60">
                  <c:v>zapisuje W09/2012</c:v>
                </c:pt>
                <c:pt idx="61">
                  <c:v>zapisuje W10/2012</c:v>
                </c:pt>
                <c:pt idx="62">
                  <c:v>zapisuje W11/2012</c:v>
                </c:pt>
                <c:pt idx="63">
                  <c:v>zapisuje W12/2012</c:v>
                </c:pt>
                <c:pt idx="64">
                  <c:v>zapisuje W13/2012</c:v>
                </c:pt>
                <c:pt idx="65">
                  <c:v>zapisuje W14/2012</c:v>
                </c:pt>
                <c:pt idx="66">
                  <c:v>zapisuje W15/2012</c:v>
                </c:pt>
                <c:pt idx="67">
                  <c:v>zapisuje W16/2012</c:v>
                </c:pt>
                <c:pt idx="68">
                  <c:v>zapisuje W17/2012</c:v>
                </c:pt>
                <c:pt idx="69">
                  <c:v>zapisuje W18/2012</c:v>
                </c:pt>
                <c:pt idx="70">
                  <c:v>zapisuje W19/2012</c:v>
                </c:pt>
                <c:pt idx="71">
                  <c:v>zapisuje W20/2012</c:v>
                </c:pt>
                <c:pt idx="72">
                  <c:v>zapisuje W21/2012</c:v>
                </c:pt>
                <c:pt idx="73">
                  <c:v>zapisuje W22/2012</c:v>
                </c:pt>
                <c:pt idx="74">
                  <c:v>zapisuje W23/2012</c:v>
                </c:pt>
                <c:pt idx="75">
                  <c:v>zapisuje W24/2012</c:v>
                </c:pt>
                <c:pt idx="76">
                  <c:v>zapisuje W25/2012</c:v>
                </c:pt>
                <c:pt idx="77">
                  <c:v>zapisuje W26/2012</c:v>
                </c:pt>
                <c:pt idx="78">
                  <c:v>zapisuje W27/2012</c:v>
                </c:pt>
                <c:pt idx="79">
                  <c:v>zapisuje W28/2012</c:v>
                </c:pt>
                <c:pt idx="80">
                  <c:v>zapisuje W29/2012</c:v>
                </c:pt>
                <c:pt idx="81">
                  <c:v>zapisuje W30/2012</c:v>
                </c:pt>
                <c:pt idx="82">
                  <c:v>zapisuje W31/2012</c:v>
                </c:pt>
                <c:pt idx="83">
                  <c:v>zapisuje W32/2012</c:v>
                </c:pt>
                <c:pt idx="84">
                  <c:v>zapisuje W33/2012</c:v>
                </c:pt>
                <c:pt idx="85">
                  <c:v>zapisuje W34/2012</c:v>
                </c:pt>
                <c:pt idx="86">
                  <c:v>zapisuje W35/2012</c:v>
                </c:pt>
                <c:pt idx="87">
                  <c:v>zapisuje W36/2012</c:v>
                </c:pt>
                <c:pt idx="88">
                  <c:v>zapisuje W37/2012</c:v>
                </c:pt>
                <c:pt idx="89">
                  <c:v>zapisuje W38/2012</c:v>
                </c:pt>
                <c:pt idx="90">
                  <c:v>zapisuje W39/2012</c:v>
                </c:pt>
                <c:pt idx="91">
                  <c:v>zapisuje W40/2012</c:v>
                </c:pt>
                <c:pt idx="92">
                  <c:v>zapisuje W41/2012</c:v>
                </c:pt>
                <c:pt idx="93">
                  <c:v>zapisuje W42/2012</c:v>
                </c:pt>
                <c:pt idx="94">
                  <c:v>zapisuje W43/2012</c:v>
                </c:pt>
                <c:pt idx="95">
                  <c:v>zapisuje W44/2012</c:v>
                </c:pt>
                <c:pt idx="96">
                  <c:v>zapisuje W45/2012</c:v>
                </c:pt>
                <c:pt idx="97">
                  <c:v>zapisuje W46/2012</c:v>
                </c:pt>
              </c:strCache>
            </c:strRef>
          </c:cat>
          <c:val>
            <c:numRef>
              <c:f>'[CRsouhrn3.xlsx]Pocet zapisujicich PZS'!$C$1</c:f>
              <c:numCache>
                <c:formatCode>General</c:formatCode>
                <c:ptCount val="98"/>
                <c:pt idx="0">
                  <c:v>4</c:v>
                </c:pt>
                <c:pt idx="1">
                  <c:v>3</c:v>
                </c:pt>
                <c:pt idx="2">
                  <c:v>3</c:v>
                </c:pt>
                <c:pt idx="3">
                  <c:v>3</c:v>
                </c:pt>
                <c:pt idx="4">
                  <c:v>3</c:v>
                </c:pt>
                <c:pt idx="5">
                  <c:v>3</c:v>
                </c:pt>
                <c:pt idx="6">
                  <c:v>3</c:v>
                </c:pt>
                <c:pt idx="7">
                  <c:v>3</c:v>
                </c:pt>
                <c:pt idx="8">
                  <c:v>3</c:v>
                </c:pt>
                <c:pt idx="9">
                  <c:v>4</c:v>
                </c:pt>
                <c:pt idx="10">
                  <c:v>4</c:v>
                </c:pt>
                <c:pt idx="11">
                  <c:v>4</c:v>
                </c:pt>
                <c:pt idx="12">
                  <c:v>4</c:v>
                </c:pt>
                <c:pt idx="13">
                  <c:v>4</c:v>
                </c:pt>
                <c:pt idx="14">
                  <c:v>4</c:v>
                </c:pt>
                <c:pt idx="15">
                  <c:v>4</c:v>
                </c:pt>
                <c:pt idx="16">
                  <c:v>4</c:v>
                </c:pt>
                <c:pt idx="17">
                  <c:v>4</c:v>
                </c:pt>
                <c:pt idx="18">
                  <c:v>4</c:v>
                </c:pt>
                <c:pt idx="19">
                  <c:v>4</c:v>
                </c:pt>
                <c:pt idx="20">
                  <c:v>4</c:v>
                </c:pt>
                <c:pt idx="21">
                  <c:v>4</c:v>
                </c:pt>
                <c:pt idx="22">
                  <c:v>4</c:v>
                </c:pt>
                <c:pt idx="23">
                  <c:v>3</c:v>
                </c:pt>
                <c:pt idx="24">
                  <c:v>4</c:v>
                </c:pt>
                <c:pt idx="25">
                  <c:v>3</c:v>
                </c:pt>
                <c:pt idx="26">
                  <c:v>3</c:v>
                </c:pt>
                <c:pt idx="27">
                  <c:v>3</c:v>
                </c:pt>
                <c:pt idx="28">
                  <c:v>4</c:v>
                </c:pt>
                <c:pt idx="29">
                  <c:v>3</c:v>
                </c:pt>
                <c:pt idx="30">
                  <c:v>3</c:v>
                </c:pt>
                <c:pt idx="31">
                  <c:v>2</c:v>
                </c:pt>
                <c:pt idx="32">
                  <c:v>2</c:v>
                </c:pt>
                <c:pt idx="33">
                  <c:v>2</c:v>
                </c:pt>
                <c:pt idx="34">
                  <c:v>3</c:v>
                </c:pt>
                <c:pt idx="35">
                  <c:v>3</c:v>
                </c:pt>
                <c:pt idx="36">
                  <c:v>3</c:v>
                </c:pt>
                <c:pt idx="37">
                  <c:v>3</c:v>
                </c:pt>
                <c:pt idx="38">
                  <c:v>3</c:v>
                </c:pt>
                <c:pt idx="39">
                  <c:v>4</c:v>
                </c:pt>
                <c:pt idx="40">
                  <c:v>3</c:v>
                </c:pt>
                <c:pt idx="41">
                  <c:v>3</c:v>
                </c:pt>
                <c:pt idx="42">
                  <c:v>3</c:v>
                </c:pt>
                <c:pt idx="43">
                  <c:v>3</c:v>
                </c:pt>
                <c:pt idx="44">
                  <c:v>3</c:v>
                </c:pt>
                <c:pt idx="45">
                  <c:v>3</c:v>
                </c:pt>
                <c:pt idx="46">
                  <c:v>3</c:v>
                </c:pt>
                <c:pt idx="47">
                  <c:v>3</c:v>
                </c:pt>
                <c:pt idx="48">
                  <c:v>3</c:v>
                </c:pt>
                <c:pt idx="49">
                  <c:v>3</c:v>
                </c:pt>
                <c:pt idx="50">
                  <c:v>3</c:v>
                </c:pt>
                <c:pt idx="51">
                  <c:v>3</c:v>
                </c:pt>
                <c:pt idx="52">
                  <c:v>3</c:v>
                </c:pt>
                <c:pt idx="53">
                  <c:v>3</c:v>
                </c:pt>
                <c:pt idx="54">
                  <c:v>3</c:v>
                </c:pt>
                <c:pt idx="55">
                  <c:v>3</c:v>
                </c:pt>
                <c:pt idx="56">
                  <c:v>4</c:v>
                </c:pt>
                <c:pt idx="57">
                  <c:v>4</c:v>
                </c:pt>
                <c:pt idx="58">
                  <c:v>3</c:v>
                </c:pt>
                <c:pt idx="59">
                  <c:v>3</c:v>
                </c:pt>
                <c:pt idx="60">
                  <c:v>3</c:v>
                </c:pt>
                <c:pt idx="61">
                  <c:v>3</c:v>
                </c:pt>
                <c:pt idx="62">
                  <c:v>3</c:v>
                </c:pt>
                <c:pt idx="63">
                  <c:v>3</c:v>
                </c:pt>
                <c:pt idx="64">
                  <c:v>3</c:v>
                </c:pt>
                <c:pt idx="65">
                  <c:v>3</c:v>
                </c:pt>
                <c:pt idx="66">
                  <c:v>3</c:v>
                </c:pt>
                <c:pt idx="67">
                  <c:v>4</c:v>
                </c:pt>
                <c:pt idx="68">
                  <c:v>4</c:v>
                </c:pt>
                <c:pt idx="69">
                  <c:v>4</c:v>
                </c:pt>
                <c:pt idx="70">
                  <c:v>4</c:v>
                </c:pt>
                <c:pt idx="71">
                  <c:v>4</c:v>
                </c:pt>
                <c:pt idx="72">
                  <c:v>4</c:v>
                </c:pt>
                <c:pt idx="73">
                  <c:v>4</c:v>
                </c:pt>
                <c:pt idx="74">
                  <c:v>4</c:v>
                </c:pt>
                <c:pt idx="75">
                  <c:v>4</c:v>
                </c:pt>
                <c:pt idx="76">
                  <c:v>4</c:v>
                </c:pt>
                <c:pt idx="77">
                  <c:v>4</c:v>
                </c:pt>
                <c:pt idx="78">
                  <c:v>4</c:v>
                </c:pt>
                <c:pt idx="79">
                  <c:v>1</c:v>
                </c:pt>
                <c:pt idx="80">
                  <c:v>1</c:v>
                </c:pt>
                <c:pt idx="81">
                  <c:v>2</c:v>
                </c:pt>
                <c:pt idx="82">
                  <c:v>2</c:v>
                </c:pt>
                <c:pt idx="83">
                  <c:v>2</c:v>
                </c:pt>
                <c:pt idx="84">
                  <c:v>2</c:v>
                </c:pt>
                <c:pt idx="85">
                  <c:v>2</c:v>
                </c:pt>
                <c:pt idx="86">
                  <c:v>2</c:v>
                </c:pt>
                <c:pt idx="87">
                  <c:v>2</c:v>
                </c:pt>
                <c:pt idx="88">
                  <c:v>2</c:v>
                </c:pt>
                <c:pt idx="89">
                  <c:v>2</c:v>
                </c:pt>
                <c:pt idx="90">
                  <c:v>2</c:v>
                </c:pt>
                <c:pt idx="91">
                  <c:v>2</c:v>
                </c:pt>
                <c:pt idx="92">
                  <c:v>2</c:v>
                </c:pt>
                <c:pt idx="93">
                  <c:v>2</c:v>
                </c:pt>
                <c:pt idx="94">
                  <c:v>1</c:v>
                </c:pt>
                <c:pt idx="95">
                  <c:v>1</c:v>
                </c:pt>
                <c:pt idx="96">
                  <c:v>2</c:v>
                </c:pt>
                <c:pt idx="97">
                  <c:v>1</c:v>
                </c:pt>
              </c:numCache>
            </c:numRef>
          </c:val>
        </c:ser>
        <c:ser>
          <c:idx val="4"/>
          <c:order val="4"/>
          <c:tx>
            <c:strRef>
              <c:f>'[CRsouhrn3.xlsx]Pocet zapisujicich PZS'!$C$1</c:f>
              <c:strCache>
                <c:ptCount val="1"/>
                <c:pt idx="0">
                  <c:v>PL</c:v>
                </c:pt>
              </c:strCache>
            </c:strRef>
          </c:tx>
          <c:marker>
            <c:symbol val="none"/>
          </c:marker>
          <c:cat>
            <c:strRef>
              <c:f>'[CRsouhrn3.xlsx]Pocet zapisujicich PZS'!$C$1</c:f>
              <c:strCache>
                <c:ptCount val="98"/>
                <c:pt idx="0">
                  <c:v>zapisuje W1/2011</c:v>
                </c:pt>
                <c:pt idx="1">
                  <c:v>zapisuje W2/2011</c:v>
                </c:pt>
                <c:pt idx="2">
                  <c:v>zapisuje W3/2011</c:v>
                </c:pt>
                <c:pt idx="3">
                  <c:v>zapisuje W4/2011</c:v>
                </c:pt>
                <c:pt idx="4">
                  <c:v>zapisuje W5/2011</c:v>
                </c:pt>
                <c:pt idx="5">
                  <c:v>zapisuje W6/2011</c:v>
                </c:pt>
                <c:pt idx="6">
                  <c:v>zapisuje W7/2011</c:v>
                </c:pt>
                <c:pt idx="7">
                  <c:v>zapisuje W8/2011</c:v>
                </c:pt>
                <c:pt idx="8">
                  <c:v>zapisuje W9/2011</c:v>
                </c:pt>
                <c:pt idx="9">
                  <c:v>zapisuje W10/2011</c:v>
                </c:pt>
                <c:pt idx="10">
                  <c:v>zapisuje W11/2011</c:v>
                </c:pt>
                <c:pt idx="11">
                  <c:v>zapisuje W12/2011</c:v>
                </c:pt>
                <c:pt idx="12">
                  <c:v>zapisuje W13/2011</c:v>
                </c:pt>
                <c:pt idx="13">
                  <c:v>zapisuje W14/2011</c:v>
                </c:pt>
                <c:pt idx="14">
                  <c:v>zapisuje W15/2011</c:v>
                </c:pt>
                <c:pt idx="15">
                  <c:v>zapisuje W16/2011</c:v>
                </c:pt>
                <c:pt idx="16">
                  <c:v>zapisuje W17/2011</c:v>
                </c:pt>
                <c:pt idx="17">
                  <c:v>zapisuje W18/2011</c:v>
                </c:pt>
                <c:pt idx="18">
                  <c:v>zapisuje W19/2011</c:v>
                </c:pt>
                <c:pt idx="19">
                  <c:v>zapisuje W20/2011</c:v>
                </c:pt>
                <c:pt idx="20">
                  <c:v>zapisuje W21/2011</c:v>
                </c:pt>
                <c:pt idx="21">
                  <c:v>zapisuje W22/2011</c:v>
                </c:pt>
                <c:pt idx="22">
                  <c:v>zapisuje W23/2011</c:v>
                </c:pt>
                <c:pt idx="23">
                  <c:v>zapisuje W24/2011</c:v>
                </c:pt>
                <c:pt idx="24">
                  <c:v>zapisuje W25/2011</c:v>
                </c:pt>
                <c:pt idx="25">
                  <c:v>zapisuje W26/2011</c:v>
                </c:pt>
                <c:pt idx="26">
                  <c:v>zapisuje W27/2011</c:v>
                </c:pt>
                <c:pt idx="27">
                  <c:v>zapisuje W28/2011</c:v>
                </c:pt>
                <c:pt idx="28">
                  <c:v>zapisuje W29/2011</c:v>
                </c:pt>
                <c:pt idx="29">
                  <c:v>zapisuje W30/2011</c:v>
                </c:pt>
                <c:pt idx="30">
                  <c:v>zapisuje W31/2011</c:v>
                </c:pt>
                <c:pt idx="31">
                  <c:v>zapisuje W32/2011</c:v>
                </c:pt>
                <c:pt idx="32">
                  <c:v>zapisuje W33/2011</c:v>
                </c:pt>
                <c:pt idx="33">
                  <c:v>zapisuje W34/2011</c:v>
                </c:pt>
                <c:pt idx="34">
                  <c:v>zapisuje W35/2011</c:v>
                </c:pt>
                <c:pt idx="35">
                  <c:v>zapisuje W36/2011</c:v>
                </c:pt>
                <c:pt idx="36">
                  <c:v>zapisuje W37/2011</c:v>
                </c:pt>
                <c:pt idx="37">
                  <c:v>zapisuje W38/2011</c:v>
                </c:pt>
                <c:pt idx="38">
                  <c:v>zapisuje W39/2011</c:v>
                </c:pt>
                <c:pt idx="39">
                  <c:v>zapisuje W40/2011</c:v>
                </c:pt>
                <c:pt idx="40">
                  <c:v>zapisuje W41/2011</c:v>
                </c:pt>
                <c:pt idx="41">
                  <c:v>zapisuje W42/2011</c:v>
                </c:pt>
                <c:pt idx="42">
                  <c:v>zapisuje W43/2011</c:v>
                </c:pt>
                <c:pt idx="43">
                  <c:v>zapisuje W44/2011</c:v>
                </c:pt>
                <c:pt idx="44">
                  <c:v>zapisuje W45/2011</c:v>
                </c:pt>
                <c:pt idx="45">
                  <c:v>zapisuje W46/2011</c:v>
                </c:pt>
                <c:pt idx="46">
                  <c:v>zapisuje W47/2011</c:v>
                </c:pt>
                <c:pt idx="47">
                  <c:v>zapisuje W48/2011</c:v>
                </c:pt>
                <c:pt idx="48">
                  <c:v>zapisuje W49/2011</c:v>
                </c:pt>
                <c:pt idx="49">
                  <c:v>zapisuje W50/2011</c:v>
                </c:pt>
                <c:pt idx="50">
                  <c:v>zapisuje W51/2011</c:v>
                </c:pt>
                <c:pt idx="51">
                  <c:v>zapisuje W52/2011</c:v>
                </c:pt>
                <c:pt idx="52">
                  <c:v>zapisuje W01/2012</c:v>
                </c:pt>
                <c:pt idx="53">
                  <c:v>zapisuje W02/2012</c:v>
                </c:pt>
                <c:pt idx="54">
                  <c:v>zapisuje W03/2012</c:v>
                </c:pt>
                <c:pt idx="55">
                  <c:v>zapisuje W04/2012</c:v>
                </c:pt>
                <c:pt idx="56">
                  <c:v>zapisuje W05/2012</c:v>
                </c:pt>
                <c:pt idx="57">
                  <c:v>zapisuje W06/2012</c:v>
                </c:pt>
                <c:pt idx="58">
                  <c:v>zapisuje W07/2012</c:v>
                </c:pt>
                <c:pt idx="59">
                  <c:v>zapisuje W08/2012</c:v>
                </c:pt>
                <c:pt idx="60">
                  <c:v>zapisuje W09/2012</c:v>
                </c:pt>
                <c:pt idx="61">
                  <c:v>zapisuje W10/2012</c:v>
                </c:pt>
                <c:pt idx="62">
                  <c:v>zapisuje W11/2012</c:v>
                </c:pt>
                <c:pt idx="63">
                  <c:v>zapisuje W12/2012</c:v>
                </c:pt>
                <c:pt idx="64">
                  <c:v>zapisuje W13/2012</c:v>
                </c:pt>
                <c:pt idx="65">
                  <c:v>zapisuje W14/2012</c:v>
                </c:pt>
                <c:pt idx="66">
                  <c:v>zapisuje W15/2012</c:v>
                </c:pt>
                <c:pt idx="67">
                  <c:v>zapisuje W16/2012</c:v>
                </c:pt>
                <c:pt idx="68">
                  <c:v>zapisuje W17/2012</c:v>
                </c:pt>
                <c:pt idx="69">
                  <c:v>zapisuje W18/2012</c:v>
                </c:pt>
                <c:pt idx="70">
                  <c:v>zapisuje W19/2012</c:v>
                </c:pt>
                <c:pt idx="71">
                  <c:v>zapisuje W20/2012</c:v>
                </c:pt>
                <c:pt idx="72">
                  <c:v>zapisuje W21/2012</c:v>
                </c:pt>
                <c:pt idx="73">
                  <c:v>zapisuje W22/2012</c:v>
                </c:pt>
                <c:pt idx="74">
                  <c:v>zapisuje W23/2012</c:v>
                </c:pt>
                <c:pt idx="75">
                  <c:v>zapisuje W24/2012</c:v>
                </c:pt>
                <c:pt idx="76">
                  <c:v>zapisuje W25/2012</c:v>
                </c:pt>
                <c:pt idx="77">
                  <c:v>zapisuje W26/2012</c:v>
                </c:pt>
                <c:pt idx="78">
                  <c:v>zapisuje W27/2012</c:v>
                </c:pt>
                <c:pt idx="79">
                  <c:v>zapisuje W28/2012</c:v>
                </c:pt>
                <c:pt idx="80">
                  <c:v>zapisuje W29/2012</c:v>
                </c:pt>
                <c:pt idx="81">
                  <c:v>zapisuje W30/2012</c:v>
                </c:pt>
                <c:pt idx="82">
                  <c:v>zapisuje W31/2012</c:v>
                </c:pt>
                <c:pt idx="83">
                  <c:v>zapisuje W32/2012</c:v>
                </c:pt>
                <c:pt idx="84">
                  <c:v>zapisuje W33/2012</c:v>
                </c:pt>
                <c:pt idx="85">
                  <c:v>zapisuje W34/2012</c:v>
                </c:pt>
                <c:pt idx="86">
                  <c:v>zapisuje W35/2012</c:v>
                </c:pt>
                <c:pt idx="87">
                  <c:v>zapisuje W36/2012</c:v>
                </c:pt>
                <c:pt idx="88">
                  <c:v>zapisuje W37/2012</c:v>
                </c:pt>
                <c:pt idx="89">
                  <c:v>zapisuje W38/2012</c:v>
                </c:pt>
                <c:pt idx="90">
                  <c:v>zapisuje W39/2012</c:v>
                </c:pt>
                <c:pt idx="91">
                  <c:v>zapisuje W40/2012</c:v>
                </c:pt>
                <c:pt idx="92">
                  <c:v>zapisuje W41/2012</c:v>
                </c:pt>
                <c:pt idx="93">
                  <c:v>zapisuje W42/2012</c:v>
                </c:pt>
                <c:pt idx="94">
                  <c:v>zapisuje W43/2012</c:v>
                </c:pt>
                <c:pt idx="95">
                  <c:v>zapisuje W44/2012</c:v>
                </c:pt>
                <c:pt idx="96">
                  <c:v>zapisuje W45/2012</c:v>
                </c:pt>
                <c:pt idx="97">
                  <c:v>zapisuje W46/2012</c:v>
                </c:pt>
              </c:strCache>
            </c:strRef>
          </c:cat>
          <c:val>
            <c:numRef>
              <c:f>'[CRsouhrn3.xlsx]Pocet zapisujicich PZS'!$C$1</c:f>
              <c:numCache>
                <c:formatCode>General</c:formatCode>
                <c:ptCount val="98"/>
                <c:pt idx="0">
                  <c:v>26</c:v>
                </c:pt>
                <c:pt idx="1">
                  <c:v>27</c:v>
                </c:pt>
                <c:pt idx="2">
                  <c:v>25</c:v>
                </c:pt>
                <c:pt idx="3">
                  <c:v>25</c:v>
                </c:pt>
                <c:pt idx="4">
                  <c:v>25</c:v>
                </c:pt>
                <c:pt idx="5">
                  <c:v>22</c:v>
                </c:pt>
                <c:pt idx="6">
                  <c:v>25</c:v>
                </c:pt>
                <c:pt idx="7">
                  <c:v>25</c:v>
                </c:pt>
                <c:pt idx="8">
                  <c:v>27</c:v>
                </c:pt>
                <c:pt idx="9">
                  <c:v>26</c:v>
                </c:pt>
                <c:pt idx="10">
                  <c:v>22</c:v>
                </c:pt>
                <c:pt idx="11">
                  <c:v>23</c:v>
                </c:pt>
                <c:pt idx="12">
                  <c:v>26</c:v>
                </c:pt>
                <c:pt idx="13">
                  <c:v>24</c:v>
                </c:pt>
                <c:pt idx="14">
                  <c:v>27</c:v>
                </c:pt>
                <c:pt idx="15">
                  <c:v>25</c:v>
                </c:pt>
                <c:pt idx="16">
                  <c:v>27</c:v>
                </c:pt>
                <c:pt idx="17">
                  <c:v>30</c:v>
                </c:pt>
                <c:pt idx="18">
                  <c:v>30</c:v>
                </c:pt>
                <c:pt idx="19">
                  <c:v>29</c:v>
                </c:pt>
                <c:pt idx="20">
                  <c:v>31</c:v>
                </c:pt>
                <c:pt idx="21">
                  <c:v>31</c:v>
                </c:pt>
                <c:pt idx="22">
                  <c:v>33</c:v>
                </c:pt>
                <c:pt idx="23">
                  <c:v>32</c:v>
                </c:pt>
                <c:pt idx="24">
                  <c:v>32</c:v>
                </c:pt>
                <c:pt idx="25">
                  <c:v>28</c:v>
                </c:pt>
                <c:pt idx="26">
                  <c:v>22</c:v>
                </c:pt>
                <c:pt idx="27">
                  <c:v>23</c:v>
                </c:pt>
                <c:pt idx="28">
                  <c:v>21</c:v>
                </c:pt>
                <c:pt idx="29">
                  <c:v>23</c:v>
                </c:pt>
                <c:pt idx="30">
                  <c:v>24</c:v>
                </c:pt>
                <c:pt idx="31">
                  <c:v>28</c:v>
                </c:pt>
                <c:pt idx="32">
                  <c:v>26</c:v>
                </c:pt>
                <c:pt idx="33">
                  <c:v>24</c:v>
                </c:pt>
                <c:pt idx="34">
                  <c:v>32</c:v>
                </c:pt>
                <c:pt idx="35">
                  <c:v>31</c:v>
                </c:pt>
                <c:pt idx="36">
                  <c:v>35</c:v>
                </c:pt>
                <c:pt idx="37">
                  <c:v>38</c:v>
                </c:pt>
                <c:pt idx="38">
                  <c:v>29</c:v>
                </c:pt>
                <c:pt idx="39">
                  <c:v>37</c:v>
                </c:pt>
                <c:pt idx="40">
                  <c:v>40</c:v>
                </c:pt>
                <c:pt idx="41">
                  <c:v>42</c:v>
                </c:pt>
                <c:pt idx="42">
                  <c:v>39</c:v>
                </c:pt>
                <c:pt idx="43">
                  <c:v>42</c:v>
                </c:pt>
                <c:pt idx="44">
                  <c:v>40</c:v>
                </c:pt>
                <c:pt idx="45">
                  <c:v>42</c:v>
                </c:pt>
                <c:pt idx="46">
                  <c:v>46</c:v>
                </c:pt>
                <c:pt idx="47">
                  <c:v>41</c:v>
                </c:pt>
                <c:pt idx="48">
                  <c:v>40</c:v>
                </c:pt>
                <c:pt idx="49">
                  <c:v>37</c:v>
                </c:pt>
                <c:pt idx="50">
                  <c:v>33</c:v>
                </c:pt>
                <c:pt idx="51">
                  <c:v>30</c:v>
                </c:pt>
                <c:pt idx="52">
                  <c:v>33</c:v>
                </c:pt>
                <c:pt idx="53">
                  <c:v>34</c:v>
                </c:pt>
                <c:pt idx="54">
                  <c:v>41</c:v>
                </c:pt>
                <c:pt idx="55">
                  <c:v>39</c:v>
                </c:pt>
                <c:pt idx="56">
                  <c:v>50</c:v>
                </c:pt>
                <c:pt idx="57">
                  <c:v>43</c:v>
                </c:pt>
                <c:pt idx="58">
                  <c:v>50</c:v>
                </c:pt>
                <c:pt idx="59">
                  <c:v>48</c:v>
                </c:pt>
                <c:pt idx="60">
                  <c:v>47</c:v>
                </c:pt>
                <c:pt idx="61">
                  <c:v>48</c:v>
                </c:pt>
                <c:pt idx="62">
                  <c:v>43</c:v>
                </c:pt>
                <c:pt idx="63">
                  <c:v>43</c:v>
                </c:pt>
                <c:pt idx="64">
                  <c:v>48</c:v>
                </c:pt>
                <c:pt idx="65">
                  <c:v>48</c:v>
                </c:pt>
                <c:pt idx="66">
                  <c:v>49</c:v>
                </c:pt>
                <c:pt idx="67">
                  <c:v>49</c:v>
                </c:pt>
                <c:pt idx="68">
                  <c:v>52</c:v>
                </c:pt>
                <c:pt idx="69">
                  <c:v>49</c:v>
                </c:pt>
                <c:pt idx="70">
                  <c:v>51</c:v>
                </c:pt>
                <c:pt idx="71">
                  <c:v>43</c:v>
                </c:pt>
                <c:pt idx="72">
                  <c:v>42</c:v>
                </c:pt>
                <c:pt idx="73">
                  <c:v>43</c:v>
                </c:pt>
                <c:pt idx="74">
                  <c:v>34</c:v>
                </c:pt>
                <c:pt idx="75">
                  <c:v>39</c:v>
                </c:pt>
                <c:pt idx="76">
                  <c:v>38</c:v>
                </c:pt>
                <c:pt idx="77">
                  <c:v>33</c:v>
                </c:pt>
                <c:pt idx="78">
                  <c:v>23</c:v>
                </c:pt>
                <c:pt idx="79">
                  <c:v>25</c:v>
                </c:pt>
                <c:pt idx="80">
                  <c:v>20</c:v>
                </c:pt>
                <c:pt idx="81">
                  <c:v>19</c:v>
                </c:pt>
                <c:pt idx="82">
                  <c:v>18</c:v>
                </c:pt>
                <c:pt idx="83">
                  <c:v>15</c:v>
                </c:pt>
                <c:pt idx="84">
                  <c:v>15</c:v>
                </c:pt>
                <c:pt idx="85">
                  <c:v>16</c:v>
                </c:pt>
                <c:pt idx="86">
                  <c:v>15</c:v>
                </c:pt>
                <c:pt idx="87">
                  <c:v>20</c:v>
                </c:pt>
                <c:pt idx="88">
                  <c:v>17</c:v>
                </c:pt>
                <c:pt idx="89">
                  <c:v>16</c:v>
                </c:pt>
                <c:pt idx="90">
                  <c:v>16</c:v>
                </c:pt>
                <c:pt idx="91">
                  <c:v>13</c:v>
                </c:pt>
                <c:pt idx="92">
                  <c:v>14</c:v>
                </c:pt>
                <c:pt idx="93">
                  <c:v>12</c:v>
                </c:pt>
                <c:pt idx="94">
                  <c:v>11</c:v>
                </c:pt>
                <c:pt idx="95">
                  <c:v>11</c:v>
                </c:pt>
                <c:pt idx="96">
                  <c:v>11</c:v>
                </c:pt>
                <c:pt idx="97">
                  <c:v>11</c:v>
                </c:pt>
              </c:numCache>
            </c:numRef>
          </c:val>
        </c:ser>
        <c:ser>
          <c:idx val="5"/>
          <c:order val="5"/>
          <c:tx>
            <c:strRef>
              <c:f>'[CRsouhrn3.xlsx]Pocet zapisujicich PZS'!$C$1</c:f>
              <c:strCache>
                <c:ptCount val="1"/>
                <c:pt idx="0">
                  <c:v>ZZS</c:v>
                </c:pt>
              </c:strCache>
            </c:strRef>
          </c:tx>
          <c:marker>
            <c:symbol val="none"/>
          </c:marker>
          <c:cat>
            <c:strRef>
              <c:f>'[CRsouhrn3.xlsx]Pocet zapisujicich PZS'!$C$1</c:f>
              <c:strCache>
                <c:ptCount val="98"/>
                <c:pt idx="0">
                  <c:v>zapisuje W1/2011</c:v>
                </c:pt>
                <c:pt idx="1">
                  <c:v>zapisuje W2/2011</c:v>
                </c:pt>
                <c:pt idx="2">
                  <c:v>zapisuje W3/2011</c:v>
                </c:pt>
                <c:pt idx="3">
                  <c:v>zapisuje W4/2011</c:v>
                </c:pt>
                <c:pt idx="4">
                  <c:v>zapisuje W5/2011</c:v>
                </c:pt>
                <c:pt idx="5">
                  <c:v>zapisuje W6/2011</c:v>
                </c:pt>
                <c:pt idx="6">
                  <c:v>zapisuje W7/2011</c:v>
                </c:pt>
                <c:pt idx="7">
                  <c:v>zapisuje W8/2011</c:v>
                </c:pt>
                <c:pt idx="8">
                  <c:v>zapisuje W9/2011</c:v>
                </c:pt>
                <c:pt idx="9">
                  <c:v>zapisuje W10/2011</c:v>
                </c:pt>
                <c:pt idx="10">
                  <c:v>zapisuje W11/2011</c:v>
                </c:pt>
                <c:pt idx="11">
                  <c:v>zapisuje W12/2011</c:v>
                </c:pt>
                <c:pt idx="12">
                  <c:v>zapisuje W13/2011</c:v>
                </c:pt>
                <c:pt idx="13">
                  <c:v>zapisuje W14/2011</c:v>
                </c:pt>
                <c:pt idx="14">
                  <c:v>zapisuje W15/2011</c:v>
                </c:pt>
                <c:pt idx="15">
                  <c:v>zapisuje W16/2011</c:v>
                </c:pt>
                <c:pt idx="16">
                  <c:v>zapisuje W17/2011</c:v>
                </c:pt>
                <c:pt idx="17">
                  <c:v>zapisuje W18/2011</c:v>
                </c:pt>
                <c:pt idx="18">
                  <c:v>zapisuje W19/2011</c:v>
                </c:pt>
                <c:pt idx="19">
                  <c:v>zapisuje W20/2011</c:v>
                </c:pt>
                <c:pt idx="20">
                  <c:v>zapisuje W21/2011</c:v>
                </c:pt>
                <c:pt idx="21">
                  <c:v>zapisuje W22/2011</c:v>
                </c:pt>
                <c:pt idx="22">
                  <c:v>zapisuje W23/2011</c:v>
                </c:pt>
                <c:pt idx="23">
                  <c:v>zapisuje W24/2011</c:v>
                </c:pt>
                <c:pt idx="24">
                  <c:v>zapisuje W25/2011</c:v>
                </c:pt>
                <c:pt idx="25">
                  <c:v>zapisuje W26/2011</c:v>
                </c:pt>
                <c:pt idx="26">
                  <c:v>zapisuje W27/2011</c:v>
                </c:pt>
                <c:pt idx="27">
                  <c:v>zapisuje W28/2011</c:v>
                </c:pt>
                <c:pt idx="28">
                  <c:v>zapisuje W29/2011</c:v>
                </c:pt>
                <c:pt idx="29">
                  <c:v>zapisuje W30/2011</c:v>
                </c:pt>
                <c:pt idx="30">
                  <c:v>zapisuje W31/2011</c:v>
                </c:pt>
                <c:pt idx="31">
                  <c:v>zapisuje W32/2011</c:v>
                </c:pt>
                <c:pt idx="32">
                  <c:v>zapisuje W33/2011</c:v>
                </c:pt>
                <c:pt idx="33">
                  <c:v>zapisuje W34/2011</c:v>
                </c:pt>
                <c:pt idx="34">
                  <c:v>zapisuje W35/2011</c:v>
                </c:pt>
                <c:pt idx="35">
                  <c:v>zapisuje W36/2011</c:v>
                </c:pt>
                <c:pt idx="36">
                  <c:v>zapisuje W37/2011</c:v>
                </c:pt>
                <c:pt idx="37">
                  <c:v>zapisuje W38/2011</c:v>
                </c:pt>
                <c:pt idx="38">
                  <c:v>zapisuje W39/2011</c:v>
                </c:pt>
                <c:pt idx="39">
                  <c:v>zapisuje W40/2011</c:v>
                </c:pt>
                <c:pt idx="40">
                  <c:v>zapisuje W41/2011</c:v>
                </c:pt>
                <c:pt idx="41">
                  <c:v>zapisuje W42/2011</c:v>
                </c:pt>
                <c:pt idx="42">
                  <c:v>zapisuje W43/2011</c:v>
                </c:pt>
                <c:pt idx="43">
                  <c:v>zapisuje W44/2011</c:v>
                </c:pt>
                <c:pt idx="44">
                  <c:v>zapisuje W45/2011</c:v>
                </c:pt>
                <c:pt idx="45">
                  <c:v>zapisuje W46/2011</c:v>
                </c:pt>
                <c:pt idx="46">
                  <c:v>zapisuje W47/2011</c:v>
                </c:pt>
                <c:pt idx="47">
                  <c:v>zapisuje W48/2011</c:v>
                </c:pt>
                <c:pt idx="48">
                  <c:v>zapisuje W49/2011</c:v>
                </c:pt>
                <c:pt idx="49">
                  <c:v>zapisuje W50/2011</c:v>
                </c:pt>
                <c:pt idx="50">
                  <c:v>zapisuje W51/2011</c:v>
                </c:pt>
                <c:pt idx="51">
                  <c:v>zapisuje W52/2011</c:v>
                </c:pt>
                <c:pt idx="52">
                  <c:v>zapisuje W01/2012</c:v>
                </c:pt>
                <c:pt idx="53">
                  <c:v>zapisuje W02/2012</c:v>
                </c:pt>
                <c:pt idx="54">
                  <c:v>zapisuje W03/2012</c:v>
                </c:pt>
                <c:pt idx="55">
                  <c:v>zapisuje W04/2012</c:v>
                </c:pt>
                <c:pt idx="56">
                  <c:v>zapisuje W05/2012</c:v>
                </c:pt>
                <c:pt idx="57">
                  <c:v>zapisuje W06/2012</c:v>
                </c:pt>
                <c:pt idx="58">
                  <c:v>zapisuje W07/2012</c:v>
                </c:pt>
                <c:pt idx="59">
                  <c:v>zapisuje W08/2012</c:v>
                </c:pt>
                <c:pt idx="60">
                  <c:v>zapisuje W09/2012</c:v>
                </c:pt>
                <c:pt idx="61">
                  <c:v>zapisuje W10/2012</c:v>
                </c:pt>
                <c:pt idx="62">
                  <c:v>zapisuje W11/2012</c:v>
                </c:pt>
                <c:pt idx="63">
                  <c:v>zapisuje W12/2012</c:v>
                </c:pt>
                <c:pt idx="64">
                  <c:v>zapisuje W13/2012</c:v>
                </c:pt>
                <c:pt idx="65">
                  <c:v>zapisuje W14/2012</c:v>
                </c:pt>
                <c:pt idx="66">
                  <c:v>zapisuje W15/2012</c:v>
                </c:pt>
                <c:pt idx="67">
                  <c:v>zapisuje W16/2012</c:v>
                </c:pt>
                <c:pt idx="68">
                  <c:v>zapisuje W17/2012</c:v>
                </c:pt>
                <c:pt idx="69">
                  <c:v>zapisuje W18/2012</c:v>
                </c:pt>
                <c:pt idx="70">
                  <c:v>zapisuje W19/2012</c:v>
                </c:pt>
                <c:pt idx="71">
                  <c:v>zapisuje W20/2012</c:v>
                </c:pt>
                <c:pt idx="72">
                  <c:v>zapisuje W21/2012</c:v>
                </c:pt>
                <c:pt idx="73">
                  <c:v>zapisuje W22/2012</c:v>
                </c:pt>
                <c:pt idx="74">
                  <c:v>zapisuje W23/2012</c:v>
                </c:pt>
                <c:pt idx="75">
                  <c:v>zapisuje W24/2012</c:v>
                </c:pt>
                <c:pt idx="76">
                  <c:v>zapisuje W25/2012</c:v>
                </c:pt>
                <c:pt idx="77">
                  <c:v>zapisuje W26/2012</c:v>
                </c:pt>
                <c:pt idx="78">
                  <c:v>zapisuje W27/2012</c:v>
                </c:pt>
                <c:pt idx="79">
                  <c:v>zapisuje W28/2012</c:v>
                </c:pt>
                <c:pt idx="80">
                  <c:v>zapisuje W29/2012</c:v>
                </c:pt>
                <c:pt idx="81">
                  <c:v>zapisuje W30/2012</c:v>
                </c:pt>
                <c:pt idx="82">
                  <c:v>zapisuje W31/2012</c:v>
                </c:pt>
                <c:pt idx="83">
                  <c:v>zapisuje W32/2012</c:v>
                </c:pt>
                <c:pt idx="84">
                  <c:v>zapisuje W33/2012</c:v>
                </c:pt>
                <c:pt idx="85">
                  <c:v>zapisuje W34/2012</c:v>
                </c:pt>
                <c:pt idx="86">
                  <c:v>zapisuje W35/2012</c:v>
                </c:pt>
                <c:pt idx="87">
                  <c:v>zapisuje W36/2012</c:v>
                </c:pt>
                <c:pt idx="88">
                  <c:v>zapisuje W37/2012</c:v>
                </c:pt>
                <c:pt idx="89">
                  <c:v>zapisuje W38/2012</c:v>
                </c:pt>
                <c:pt idx="90">
                  <c:v>zapisuje W39/2012</c:v>
                </c:pt>
                <c:pt idx="91">
                  <c:v>zapisuje W40/2012</c:v>
                </c:pt>
                <c:pt idx="92">
                  <c:v>zapisuje W41/2012</c:v>
                </c:pt>
                <c:pt idx="93">
                  <c:v>zapisuje W42/2012</c:v>
                </c:pt>
                <c:pt idx="94">
                  <c:v>zapisuje W43/2012</c:v>
                </c:pt>
                <c:pt idx="95">
                  <c:v>zapisuje W44/2012</c:v>
                </c:pt>
                <c:pt idx="96">
                  <c:v>zapisuje W45/2012</c:v>
                </c:pt>
                <c:pt idx="97">
                  <c:v>zapisuje W46/2012</c:v>
                </c:pt>
              </c:strCache>
            </c:strRef>
          </c:cat>
          <c:val>
            <c:numRef>
              <c:f>'[CRsouhrn3.xlsx]Pocet zapisujicich PZS'!$C$1</c:f>
              <c:numCache>
                <c:formatCode>General</c:formatCode>
                <c:ptCount val="98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0</c:v>
                </c:pt>
                <c:pt idx="21">
                  <c:v>0</c:v>
                </c:pt>
                <c:pt idx="22">
                  <c:v>0</c:v>
                </c:pt>
                <c:pt idx="23">
                  <c:v>0</c:v>
                </c:pt>
                <c:pt idx="24">
                  <c:v>0</c:v>
                </c:pt>
                <c:pt idx="25">
                  <c:v>0</c:v>
                </c:pt>
                <c:pt idx="26">
                  <c:v>0</c:v>
                </c:pt>
                <c:pt idx="27">
                  <c:v>0</c:v>
                </c:pt>
                <c:pt idx="28">
                  <c:v>0</c:v>
                </c:pt>
                <c:pt idx="29">
                  <c:v>0</c:v>
                </c:pt>
                <c:pt idx="30">
                  <c:v>0</c:v>
                </c:pt>
                <c:pt idx="31">
                  <c:v>0</c:v>
                </c:pt>
                <c:pt idx="32">
                  <c:v>0</c:v>
                </c:pt>
                <c:pt idx="33">
                  <c:v>0</c:v>
                </c:pt>
                <c:pt idx="34">
                  <c:v>0</c:v>
                </c:pt>
                <c:pt idx="35">
                  <c:v>0</c:v>
                </c:pt>
                <c:pt idx="36">
                  <c:v>0</c:v>
                </c:pt>
                <c:pt idx="37">
                  <c:v>0</c:v>
                </c:pt>
                <c:pt idx="38">
                  <c:v>0</c:v>
                </c:pt>
                <c:pt idx="39">
                  <c:v>0</c:v>
                </c:pt>
                <c:pt idx="40">
                  <c:v>0</c:v>
                </c:pt>
                <c:pt idx="41">
                  <c:v>0</c:v>
                </c:pt>
                <c:pt idx="42">
                  <c:v>0</c:v>
                </c:pt>
                <c:pt idx="43">
                  <c:v>0</c:v>
                </c:pt>
                <c:pt idx="44">
                  <c:v>0</c:v>
                </c:pt>
                <c:pt idx="45">
                  <c:v>0</c:v>
                </c:pt>
                <c:pt idx="46">
                  <c:v>0</c:v>
                </c:pt>
                <c:pt idx="47">
                  <c:v>0</c:v>
                </c:pt>
                <c:pt idx="48">
                  <c:v>0</c:v>
                </c:pt>
                <c:pt idx="49">
                  <c:v>0</c:v>
                </c:pt>
                <c:pt idx="50">
                  <c:v>0</c:v>
                </c:pt>
                <c:pt idx="51">
                  <c:v>0</c:v>
                </c:pt>
                <c:pt idx="52">
                  <c:v>0</c:v>
                </c:pt>
                <c:pt idx="53">
                  <c:v>0</c:v>
                </c:pt>
                <c:pt idx="54">
                  <c:v>0</c:v>
                </c:pt>
                <c:pt idx="55">
                  <c:v>0</c:v>
                </c:pt>
                <c:pt idx="56">
                  <c:v>0</c:v>
                </c:pt>
                <c:pt idx="57">
                  <c:v>0</c:v>
                </c:pt>
                <c:pt idx="58">
                  <c:v>0</c:v>
                </c:pt>
                <c:pt idx="59">
                  <c:v>0</c:v>
                </c:pt>
                <c:pt idx="60">
                  <c:v>0</c:v>
                </c:pt>
                <c:pt idx="61">
                  <c:v>0</c:v>
                </c:pt>
                <c:pt idx="62">
                  <c:v>0</c:v>
                </c:pt>
                <c:pt idx="63">
                  <c:v>0</c:v>
                </c:pt>
                <c:pt idx="64">
                  <c:v>0</c:v>
                </c:pt>
                <c:pt idx="65">
                  <c:v>0</c:v>
                </c:pt>
                <c:pt idx="66">
                  <c:v>0</c:v>
                </c:pt>
                <c:pt idx="67">
                  <c:v>0</c:v>
                </c:pt>
                <c:pt idx="68">
                  <c:v>0</c:v>
                </c:pt>
                <c:pt idx="69">
                  <c:v>0</c:v>
                </c:pt>
                <c:pt idx="70">
                  <c:v>0</c:v>
                </c:pt>
                <c:pt idx="71">
                  <c:v>0</c:v>
                </c:pt>
                <c:pt idx="72">
                  <c:v>0</c:v>
                </c:pt>
                <c:pt idx="73">
                  <c:v>0</c:v>
                </c:pt>
                <c:pt idx="74">
                  <c:v>0</c:v>
                </c:pt>
                <c:pt idx="75">
                  <c:v>0</c:v>
                </c:pt>
                <c:pt idx="76">
                  <c:v>0</c:v>
                </c:pt>
                <c:pt idx="77">
                  <c:v>0</c:v>
                </c:pt>
                <c:pt idx="78">
                  <c:v>0</c:v>
                </c:pt>
                <c:pt idx="79">
                  <c:v>0</c:v>
                </c:pt>
                <c:pt idx="80">
                  <c:v>0</c:v>
                </c:pt>
                <c:pt idx="81">
                  <c:v>0</c:v>
                </c:pt>
                <c:pt idx="82">
                  <c:v>0</c:v>
                </c:pt>
                <c:pt idx="83">
                  <c:v>0</c:v>
                </c:pt>
                <c:pt idx="84">
                  <c:v>0</c:v>
                </c:pt>
                <c:pt idx="85">
                  <c:v>0</c:v>
                </c:pt>
                <c:pt idx="86">
                  <c:v>0</c:v>
                </c:pt>
                <c:pt idx="87">
                  <c:v>0</c:v>
                </c:pt>
                <c:pt idx="88">
                  <c:v>0</c:v>
                </c:pt>
                <c:pt idx="89">
                  <c:v>0</c:v>
                </c:pt>
                <c:pt idx="90">
                  <c:v>0</c:v>
                </c:pt>
                <c:pt idx="91">
                  <c:v>0</c:v>
                </c:pt>
                <c:pt idx="92">
                  <c:v>0</c:v>
                </c:pt>
                <c:pt idx="93">
                  <c:v>0</c:v>
                </c:pt>
                <c:pt idx="94">
                  <c:v>0</c:v>
                </c:pt>
                <c:pt idx="95">
                  <c:v>0</c:v>
                </c:pt>
                <c:pt idx="96">
                  <c:v>0</c:v>
                </c:pt>
                <c:pt idx="97">
                  <c:v>0</c:v>
                </c:pt>
              </c:numCache>
            </c:numRef>
          </c:val>
        </c:ser>
        <c:ser>
          <c:idx val="6"/>
          <c:order val="6"/>
          <c:tx>
            <c:strRef>
              <c:f>'[CRsouhrn3.xlsx]Pocet zapisujicich PZS'!$C$1</c:f>
              <c:strCache>
                <c:ptCount val="1"/>
                <c:pt idx="0">
                  <c:v>ostatní</c:v>
                </c:pt>
              </c:strCache>
            </c:strRef>
          </c:tx>
          <c:marker>
            <c:symbol val="none"/>
          </c:marker>
          <c:cat>
            <c:strRef>
              <c:f>'[CRsouhrn3.xlsx]Pocet zapisujicich PZS'!$C$1</c:f>
              <c:strCache>
                <c:ptCount val="98"/>
                <c:pt idx="0">
                  <c:v>zapisuje W1/2011</c:v>
                </c:pt>
                <c:pt idx="1">
                  <c:v>zapisuje W2/2011</c:v>
                </c:pt>
                <c:pt idx="2">
                  <c:v>zapisuje W3/2011</c:v>
                </c:pt>
                <c:pt idx="3">
                  <c:v>zapisuje W4/2011</c:v>
                </c:pt>
                <c:pt idx="4">
                  <c:v>zapisuje W5/2011</c:v>
                </c:pt>
                <c:pt idx="5">
                  <c:v>zapisuje W6/2011</c:v>
                </c:pt>
                <c:pt idx="6">
                  <c:v>zapisuje W7/2011</c:v>
                </c:pt>
                <c:pt idx="7">
                  <c:v>zapisuje W8/2011</c:v>
                </c:pt>
                <c:pt idx="8">
                  <c:v>zapisuje W9/2011</c:v>
                </c:pt>
                <c:pt idx="9">
                  <c:v>zapisuje W10/2011</c:v>
                </c:pt>
                <c:pt idx="10">
                  <c:v>zapisuje W11/2011</c:v>
                </c:pt>
                <c:pt idx="11">
                  <c:v>zapisuje W12/2011</c:v>
                </c:pt>
                <c:pt idx="12">
                  <c:v>zapisuje W13/2011</c:v>
                </c:pt>
                <c:pt idx="13">
                  <c:v>zapisuje W14/2011</c:v>
                </c:pt>
                <c:pt idx="14">
                  <c:v>zapisuje W15/2011</c:v>
                </c:pt>
                <c:pt idx="15">
                  <c:v>zapisuje W16/2011</c:v>
                </c:pt>
                <c:pt idx="16">
                  <c:v>zapisuje W17/2011</c:v>
                </c:pt>
                <c:pt idx="17">
                  <c:v>zapisuje W18/2011</c:v>
                </c:pt>
                <c:pt idx="18">
                  <c:v>zapisuje W19/2011</c:v>
                </c:pt>
                <c:pt idx="19">
                  <c:v>zapisuje W20/2011</c:v>
                </c:pt>
                <c:pt idx="20">
                  <c:v>zapisuje W21/2011</c:v>
                </c:pt>
                <c:pt idx="21">
                  <c:v>zapisuje W22/2011</c:v>
                </c:pt>
                <c:pt idx="22">
                  <c:v>zapisuje W23/2011</c:v>
                </c:pt>
                <c:pt idx="23">
                  <c:v>zapisuje W24/2011</c:v>
                </c:pt>
                <c:pt idx="24">
                  <c:v>zapisuje W25/2011</c:v>
                </c:pt>
                <c:pt idx="25">
                  <c:v>zapisuje W26/2011</c:v>
                </c:pt>
                <c:pt idx="26">
                  <c:v>zapisuje W27/2011</c:v>
                </c:pt>
                <c:pt idx="27">
                  <c:v>zapisuje W28/2011</c:v>
                </c:pt>
                <c:pt idx="28">
                  <c:v>zapisuje W29/2011</c:v>
                </c:pt>
                <c:pt idx="29">
                  <c:v>zapisuje W30/2011</c:v>
                </c:pt>
                <c:pt idx="30">
                  <c:v>zapisuje W31/2011</c:v>
                </c:pt>
                <c:pt idx="31">
                  <c:v>zapisuje W32/2011</c:v>
                </c:pt>
                <c:pt idx="32">
                  <c:v>zapisuje W33/2011</c:v>
                </c:pt>
                <c:pt idx="33">
                  <c:v>zapisuje W34/2011</c:v>
                </c:pt>
                <c:pt idx="34">
                  <c:v>zapisuje W35/2011</c:v>
                </c:pt>
                <c:pt idx="35">
                  <c:v>zapisuje W36/2011</c:v>
                </c:pt>
                <c:pt idx="36">
                  <c:v>zapisuje W37/2011</c:v>
                </c:pt>
                <c:pt idx="37">
                  <c:v>zapisuje W38/2011</c:v>
                </c:pt>
                <c:pt idx="38">
                  <c:v>zapisuje W39/2011</c:v>
                </c:pt>
                <c:pt idx="39">
                  <c:v>zapisuje W40/2011</c:v>
                </c:pt>
                <c:pt idx="40">
                  <c:v>zapisuje W41/2011</c:v>
                </c:pt>
                <c:pt idx="41">
                  <c:v>zapisuje W42/2011</c:v>
                </c:pt>
                <c:pt idx="42">
                  <c:v>zapisuje W43/2011</c:v>
                </c:pt>
                <c:pt idx="43">
                  <c:v>zapisuje W44/2011</c:v>
                </c:pt>
                <c:pt idx="44">
                  <c:v>zapisuje W45/2011</c:v>
                </c:pt>
                <c:pt idx="45">
                  <c:v>zapisuje W46/2011</c:v>
                </c:pt>
                <c:pt idx="46">
                  <c:v>zapisuje W47/2011</c:v>
                </c:pt>
                <c:pt idx="47">
                  <c:v>zapisuje W48/2011</c:v>
                </c:pt>
                <c:pt idx="48">
                  <c:v>zapisuje W49/2011</c:v>
                </c:pt>
                <c:pt idx="49">
                  <c:v>zapisuje W50/2011</c:v>
                </c:pt>
                <c:pt idx="50">
                  <c:v>zapisuje W51/2011</c:v>
                </c:pt>
                <c:pt idx="51">
                  <c:v>zapisuje W52/2011</c:v>
                </c:pt>
                <c:pt idx="52">
                  <c:v>zapisuje W01/2012</c:v>
                </c:pt>
                <c:pt idx="53">
                  <c:v>zapisuje W02/2012</c:v>
                </c:pt>
                <c:pt idx="54">
                  <c:v>zapisuje W03/2012</c:v>
                </c:pt>
                <c:pt idx="55">
                  <c:v>zapisuje W04/2012</c:v>
                </c:pt>
                <c:pt idx="56">
                  <c:v>zapisuje W05/2012</c:v>
                </c:pt>
                <c:pt idx="57">
                  <c:v>zapisuje W06/2012</c:v>
                </c:pt>
                <c:pt idx="58">
                  <c:v>zapisuje W07/2012</c:v>
                </c:pt>
                <c:pt idx="59">
                  <c:v>zapisuje W08/2012</c:v>
                </c:pt>
                <c:pt idx="60">
                  <c:v>zapisuje W09/2012</c:v>
                </c:pt>
                <c:pt idx="61">
                  <c:v>zapisuje W10/2012</c:v>
                </c:pt>
                <c:pt idx="62">
                  <c:v>zapisuje W11/2012</c:v>
                </c:pt>
                <c:pt idx="63">
                  <c:v>zapisuje W12/2012</c:v>
                </c:pt>
                <c:pt idx="64">
                  <c:v>zapisuje W13/2012</c:v>
                </c:pt>
                <c:pt idx="65">
                  <c:v>zapisuje W14/2012</c:v>
                </c:pt>
                <c:pt idx="66">
                  <c:v>zapisuje W15/2012</c:v>
                </c:pt>
                <c:pt idx="67">
                  <c:v>zapisuje W16/2012</c:v>
                </c:pt>
                <c:pt idx="68">
                  <c:v>zapisuje W17/2012</c:v>
                </c:pt>
                <c:pt idx="69">
                  <c:v>zapisuje W18/2012</c:v>
                </c:pt>
                <c:pt idx="70">
                  <c:v>zapisuje W19/2012</c:v>
                </c:pt>
                <c:pt idx="71">
                  <c:v>zapisuje W20/2012</c:v>
                </c:pt>
                <c:pt idx="72">
                  <c:v>zapisuje W21/2012</c:v>
                </c:pt>
                <c:pt idx="73">
                  <c:v>zapisuje W22/2012</c:v>
                </c:pt>
                <c:pt idx="74">
                  <c:v>zapisuje W23/2012</c:v>
                </c:pt>
                <c:pt idx="75">
                  <c:v>zapisuje W24/2012</c:v>
                </c:pt>
                <c:pt idx="76">
                  <c:v>zapisuje W25/2012</c:v>
                </c:pt>
                <c:pt idx="77">
                  <c:v>zapisuje W26/2012</c:v>
                </c:pt>
                <c:pt idx="78">
                  <c:v>zapisuje W27/2012</c:v>
                </c:pt>
                <c:pt idx="79">
                  <c:v>zapisuje W28/2012</c:v>
                </c:pt>
                <c:pt idx="80">
                  <c:v>zapisuje W29/2012</c:v>
                </c:pt>
                <c:pt idx="81">
                  <c:v>zapisuje W30/2012</c:v>
                </c:pt>
                <c:pt idx="82">
                  <c:v>zapisuje W31/2012</c:v>
                </c:pt>
                <c:pt idx="83">
                  <c:v>zapisuje W32/2012</c:v>
                </c:pt>
                <c:pt idx="84">
                  <c:v>zapisuje W33/2012</c:v>
                </c:pt>
                <c:pt idx="85">
                  <c:v>zapisuje W34/2012</c:v>
                </c:pt>
                <c:pt idx="86">
                  <c:v>zapisuje W35/2012</c:v>
                </c:pt>
                <c:pt idx="87">
                  <c:v>zapisuje W36/2012</c:v>
                </c:pt>
                <c:pt idx="88">
                  <c:v>zapisuje W37/2012</c:v>
                </c:pt>
                <c:pt idx="89">
                  <c:v>zapisuje W38/2012</c:v>
                </c:pt>
                <c:pt idx="90">
                  <c:v>zapisuje W39/2012</c:v>
                </c:pt>
                <c:pt idx="91">
                  <c:v>zapisuje W40/2012</c:v>
                </c:pt>
                <c:pt idx="92">
                  <c:v>zapisuje W41/2012</c:v>
                </c:pt>
                <c:pt idx="93">
                  <c:v>zapisuje W42/2012</c:v>
                </c:pt>
                <c:pt idx="94">
                  <c:v>zapisuje W43/2012</c:v>
                </c:pt>
                <c:pt idx="95">
                  <c:v>zapisuje W44/2012</c:v>
                </c:pt>
                <c:pt idx="96">
                  <c:v>zapisuje W45/2012</c:v>
                </c:pt>
                <c:pt idx="97">
                  <c:v>zapisuje W46/2012</c:v>
                </c:pt>
              </c:strCache>
            </c:strRef>
          </c:cat>
          <c:val>
            <c:numRef>
              <c:f>'[CRsouhrn3.xlsx]Pocet zapisujicich PZS'!$C$1</c:f>
              <c:numCache>
                <c:formatCode>General</c:formatCode>
                <c:ptCount val="98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0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0</c:v>
                </c:pt>
                <c:pt idx="13">
                  <c:v>0</c:v>
                </c:pt>
                <c:pt idx="14">
                  <c:v>0</c:v>
                </c:pt>
                <c:pt idx="15">
                  <c:v>0</c:v>
                </c:pt>
                <c:pt idx="16">
                  <c:v>0</c:v>
                </c:pt>
                <c:pt idx="17">
                  <c:v>0</c:v>
                </c:pt>
                <c:pt idx="18">
                  <c:v>0</c:v>
                </c:pt>
                <c:pt idx="19">
                  <c:v>0</c:v>
                </c:pt>
                <c:pt idx="20">
                  <c:v>1</c:v>
                </c:pt>
                <c:pt idx="21">
                  <c:v>1</c:v>
                </c:pt>
                <c:pt idx="22">
                  <c:v>1</c:v>
                </c:pt>
                <c:pt idx="23">
                  <c:v>0</c:v>
                </c:pt>
                <c:pt idx="24">
                  <c:v>1</c:v>
                </c:pt>
                <c:pt idx="25">
                  <c:v>1</c:v>
                </c:pt>
                <c:pt idx="26">
                  <c:v>1</c:v>
                </c:pt>
                <c:pt idx="27">
                  <c:v>1</c:v>
                </c:pt>
                <c:pt idx="28">
                  <c:v>0</c:v>
                </c:pt>
                <c:pt idx="29">
                  <c:v>1</c:v>
                </c:pt>
                <c:pt idx="30">
                  <c:v>1</c:v>
                </c:pt>
                <c:pt idx="31">
                  <c:v>1</c:v>
                </c:pt>
                <c:pt idx="32">
                  <c:v>3</c:v>
                </c:pt>
                <c:pt idx="33">
                  <c:v>2</c:v>
                </c:pt>
                <c:pt idx="34">
                  <c:v>1</c:v>
                </c:pt>
                <c:pt idx="35">
                  <c:v>2</c:v>
                </c:pt>
                <c:pt idx="36">
                  <c:v>3</c:v>
                </c:pt>
                <c:pt idx="37">
                  <c:v>1</c:v>
                </c:pt>
                <c:pt idx="38">
                  <c:v>1</c:v>
                </c:pt>
                <c:pt idx="39">
                  <c:v>4</c:v>
                </c:pt>
                <c:pt idx="40">
                  <c:v>7</c:v>
                </c:pt>
                <c:pt idx="41">
                  <c:v>6</c:v>
                </c:pt>
                <c:pt idx="42">
                  <c:v>4</c:v>
                </c:pt>
                <c:pt idx="43">
                  <c:v>6</c:v>
                </c:pt>
                <c:pt idx="44">
                  <c:v>7</c:v>
                </c:pt>
                <c:pt idx="45">
                  <c:v>6</c:v>
                </c:pt>
                <c:pt idx="46">
                  <c:v>7</c:v>
                </c:pt>
                <c:pt idx="47">
                  <c:v>9</c:v>
                </c:pt>
                <c:pt idx="48">
                  <c:v>9</c:v>
                </c:pt>
                <c:pt idx="49">
                  <c:v>10</c:v>
                </c:pt>
                <c:pt idx="50">
                  <c:v>11</c:v>
                </c:pt>
                <c:pt idx="51">
                  <c:v>7</c:v>
                </c:pt>
                <c:pt idx="52">
                  <c:v>11</c:v>
                </c:pt>
                <c:pt idx="53">
                  <c:v>11</c:v>
                </c:pt>
                <c:pt idx="54">
                  <c:v>11</c:v>
                </c:pt>
                <c:pt idx="55">
                  <c:v>11</c:v>
                </c:pt>
                <c:pt idx="56">
                  <c:v>12</c:v>
                </c:pt>
                <c:pt idx="57">
                  <c:v>15</c:v>
                </c:pt>
                <c:pt idx="58">
                  <c:v>15</c:v>
                </c:pt>
                <c:pt idx="59">
                  <c:v>14</c:v>
                </c:pt>
                <c:pt idx="60">
                  <c:v>17</c:v>
                </c:pt>
                <c:pt idx="61">
                  <c:v>17</c:v>
                </c:pt>
                <c:pt idx="62">
                  <c:v>16</c:v>
                </c:pt>
                <c:pt idx="63">
                  <c:v>18</c:v>
                </c:pt>
                <c:pt idx="64">
                  <c:v>23</c:v>
                </c:pt>
                <c:pt idx="65">
                  <c:v>20</c:v>
                </c:pt>
                <c:pt idx="66">
                  <c:v>20</c:v>
                </c:pt>
                <c:pt idx="67">
                  <c:v>23</c:v>
                </c:pt>
                <c:pt idx="68">
                  <c:v>27</c:v>
                </c:pt>
                <c:pt idx="69">
                  <c:v>17</c:v>
                </c:pt>
                <c:pt idx="70">
                  <c:v>19</c:v>
                </c:pt>
                <c:pt idx="71">
                  <c:v>19</c:v>
                </c:pt>
                <c:pt idx="72">
                  <c:v>24</c:v>
                </c:pt>
                <c:pt idx="73">
                  <c:v>24</c:v>
                </c:pt>
                <c:pt idx="74">
                  <c:v>23</c:v>
                </c:pt>
                <c:pt idx="75">
                  <c:v>19</c:v>
                </c:pt>
                <c:pt idx="76">
                  <c:v>22</c:v>
                </c:pt>
                <c:pt idx="77">
                  <c:v>19</c:v>
                </c:pt>
                <c:pt idx="78">
                  <c:v>15</c:v>
                </c:pt>
                <c:pt idx="79">
                  <c:v>15</c:v>
                </c:pt>
                <c:pt idx="80">
                  <c:v>15</c:v>
                </c:pt>
                <c:pt idx="81">
                  <c:v>18</c:v>
                </c:pt>
                <c:pt idx="82">
                  <c:v>18</c:v>
                </c:pt>
                <c:pt idx="83">
                  <c:v>15</c:v>
                </c:pt>
                <c:pt idx="84">
                  <c:v>20</c:v>
                </c:pt>
                <c:pt idx="85">
                  <c:v>15</c:v>
                </c:pt>
                <c:pt idx="86">
                  <c:v>17</c:v>
                </c:pt>
                <c:pt idx="87">
                  <c:v>17</c:v>
                </c:pt>
                <c:pt idx="88">
                  <c:v>13</c:v>
                </c:pt>
                <c:pt idx="89">
                  <c:v>14</c:v>
                </c:pt>
                <c:pt idx="90">
                  <c:v>11</c:v>
                </c:pt>
                <c:pt idx="91">
                  <c:v>13</c:v>
                </c:pt>
                <c:pt idx="92">
                  <c:v>12</c:v>
                </c:pt>
                <c:pt idx="93">
                  <c:v>12</c:v>
                </c:pt>
                <c:pt idx="94">
                  <c:v>10</c:v>
                </c:pt>
                <c:pt idx="95">
                  <c:v>12</c:v>
                </c:pt>
                <c:pt idx="96">
                  <c:v>11</c:v>
                </c:pt>
                <c:pt idx="97">
                  <c:v>13</c:v>
                </c:pt>
              </c:numCache>
            </c:numRef>
          </c:val>
        </c:ser>
        <c:ser>
          <c:idx val="7"/>
          <c:order val="7"/>
          <c:tx>
            <c:strRef>
              <c:f>'[CRsouhrn3.xlsx]Pocet zapisujicich PZS'!$C$1</c:f>
              <c:strCache>
                <c:ptCount val="1"/>
                <c:pt idx="0">
                  <c:v>Celkem</c:v>
                </c:pt>
              </c:strCache>
            </c:strRef>
          </c:tx>
          <c:spPr>
            <a:ln w="15875">
              <a:solidFill>
                <a:schemeClr val="tx1"/>
              </a:solidFill>
              <a:prstDash val="dash"/>
            </a:ln>
          </c:spPr>
          <c:marker>
            <c:symbol val="none"/>
          </c:marker>
          <c:cat>
            <c:strRef>
              <c:f>'[CRsouhrn3.xlsx]Pocet zapisujicich PZS'!$C$1</c:f>
              <c:strCache>
                <c:ptCount val="98"/>
                <c:pt idx="0">
                  <c:v>zapisuje W1/2011</c:v>
                </c:pt>
                <c:pt idx="1">
                  <c:v>zapisuje W2/2011</c:v>
                </c:pt>
                <c:pt idx="2">
                  <c:v>zapisuje W3/2011</c:v>
                </c:pt>
                <c:pt idx="3">
                  <c:v>zapisuje W4/2011</c:v>
                </c:pt>
                <c:pt idx="4">
                  <c:v>zapisuje W5/2011</c:v>
                </c:pt>
                <c:pt idx="5">
                  <c:v>zapisuje W6/2011</c:v>
                </c:pt>
                <c:pt idx="6">
                  <c:v>zapisuje W7/2011</c:v>
                </c:pt>
                <c:pt idx="7">
                  <c:v>zapisuje W8/2011</c:v>
                </c:pt>
                <c:pt idx="8">
                  <c:v>zapisuje W9/2011</c:v>
                </c:pt>
                <c:pt idx="9">
                  <c:v>zapisuje W10/2011</c:v>
                </c:pt>
                <c:pt idx="10">
                  <c:v>zapisuje W11/2011</c:v>
                </c:pt>
                <c:pt idx="11">
                  <c:v>zapisuje W12/2011</c:v>
                </c:pt>
                <c:pt idx="12">
                  <c:v>zapisuje W13/2011</c:v>
                </c:pt>
                <c:pt idx="13">
                  <c:v>zapisuje W14/2011</c:v>
                </c:pt>
                <c:pt idx="14">
                  <c:v>zapisuje W15/2011</c:v>
                </c:pt>
                <c:pt idx="15">
                  <c:v>zapisuje W16/2011</c:v>
                </c:pt>
                <c:pt idx="16">
                  <c:v>zapisuje W17/2011</c:v>
                </c:pt>
                <c:pt idx="17">
                  <c:v>zapisuje W18/2011</c:v>
                </c:pt>
                <c:pt idx="18">
                  <c:v>zapisuje W19/2011</c:v>
                </c:pt>
                <c:pt idx="19">
                  <c:v>zapisuje W20/2011</c:v>
                </c:pt>
                <c:pt idx="20">
                  <c:v>zapisuje W21/2011</c:v>
                </c:pt>
                <c:pt idx="21">
                  <c:v>zapisuje W22/2011</c:v>
                </c:pt>
                <c:pt idx="22">
                  <c:v>zapisuje W23/2011</c:v>
                </c:pt>
                <c:pt idx="23">
                  <c:v>zapisuje W24/2011</c:v>
                </c:pt>
                <c:pt idx="24">
                  <c:v>zapisuje W25/2011</c:v>
                </c:pt>
                <c:pt idx="25">
                  <c:v>zapisuje W26/2011</c:v>
                </c:pt>
                <c:pt idx="26">
                  <c:v>zapisuje W27/2011</c:v>
                </c:pt>
                <c:pt idx="27">
                  <c:v>zapisuje W28/2011</c:v>
                </c:pt>
                <c:pt idx="28">
                  <c:v>zapisuje W29/2011</c:v>
                </c:pt>
                <c:pt idx="29">
                  <c:v>zapisuje W30/2011</c:v>
                </c:pt>
                <c:pt idx="30">
                  <c:v>zapisuje W31/2011</c:v>
                </c:pt>
                <c:pt idx="31">
                  <c:v>zapisuje W32/2011</c:v>
                </c:pt>
                <c:pt idx="32">
                  <c:v>zapisuje W33/2011</c:v>
                </c:pt>
                <c:pt idx="33">
                  <c:v>zapisuje W34/2011</c:v>
                </c:pt>
                <c:pt idx="34">
                  <c:v>zapisuje W35/2011</c:v>
                </c:pt>
                <c:pt idx="35">
                  <c:v>zapisuje W36/2011</c:v>
                </c:pt>
                <c:pt idx="36">
                  <c:v>zapisuje W37/2011</c:v>
                </c:pt>
                <c:pt idx="37">
                  <c:v>zapisuje W38/2011</c:v>
                </c:pt>
                <c:pt idx="38">
                  <c:v>zapisuje W39/2011</c:v>
                </c:pt>
                <c:pt idx="39">
                  <c:v>zapisuje W40/2011</c:v>
                </c:pt>
                <c:pt idx="40">
                  <c:v>zapisuje W41/2011</c:v>
                </c:pt>
                <c:pt idx="41">
                  <c:v>zapisuje W42/2011</c:v>
                </c:pt>
                <c:pt idx="42">
                  <c:v>zapisuje W43/2011</c:v>
                </c:pt>
                <c:pt idx="43">
                  <c:v>zapisuje W44/2011</c:v>
                </c:pt>
                <c:pt idx="44">
                  <c:v>zapisuje W45/2011</c:v>
                </c:pt>
                <c:pt idx="45">
                  <c:v>zapisuje W46/2011</c:v>
                </c:pt>
                <c:pt idx="46">
                  <c:v>zapisuje W47/2011</c:v>
                </c:pt>
                <c:pt idx="47">
                  <c:v>zapisuje W48/2011</c:v>
                </c:pt>
                <c:pt idx="48">
                  <c:v>zapisuje W49/2011</c:v>
                </c:pt>
                <c:pt idx="49">
                  <c:v>zapisuje W50/2011</c:v>
                </c:pt>
                <c:pt idx="50">
                  <c:v>zapisuje W51/2011</c:v>
                </c:pt>
                <c:pt idx="51">
                  <c:v>zapisuje W52/2011</c:v>
                </c:pt>
                <c:pt idx="52">
                  <c:v>zapisuje W01/2012</c:v>
                </c:pt>
                <c:pt idx="53">
                  <c:v>zapisuje W02/2012</c:v>
                </c:pt>
                <c:pt idx="54">
                  <c:v>zapisuje W03/2012</c:v>
                </c:pt>
                <c:pt idx="55">
                  <c:v>zapisuje W04/2012</c:v>
                </c:pt>
                <c:pt idx="56">
                  <c:v>zapisuje W05/2012</c:v>
                </c:pt>
                <c:pt idx="57">
                  <c:v>zapisuje W06/2012</c:v>
                </c:pt>
                <c:pt idx="58">
                  <c:v>zapisuje W07/2012</c:v>
                </c:pt>
                <c:pt idx="59">
                  <c:v>zapisuje W08/2012</c:v>
                </c:pt>
                <c:pt idx="60">
                  <c:v>zapisuje W09/2012</c:v>
                </c:pt>
                <c:pt idx="61">
                  <c:v>zapisuje W10/2012</c:v>
                </c:pt>
                <c:pt idx="62">
                  <c:v>zapisuje W11/2012</c:v>
                </c:pt>
                <c:pt idx="63">
                  <c:v>zapisuje W12/2012</c:v>
                </c:pt>
                <c:pt idx="64">
                  <c:v>zapisuje W13/2012</c:v>
                </c:pt>
                <c:pt idx="65">
                  <c:v>zapisuje W14/2012</c:v>
                </c:pt>
                <c:pt idx="66">
                  <c:v>zapisuje W15/2012</c:v>
                </c:pt>
                <c:pt idx="67">
                  <c:v>zapisuje W16/2012</c:v>
                </c:pt>
                <c:pt idx="68">
                  <c:v>zapisuje W17/2012</c:v>
                </c:pt>
                <c:pt idx="69">
                  <c:v>zapisuje W18/2012</c:v>
                </c:pt>
                <c:pt idx="70">
                  <c:v>zapisuje W19/2012</c:v>
                </c:pt>
                <c:pt idx="71">
                  <c:v>zapisuje W20/2012</c:v>
                </c:pt>
                <c:pt idx="72">
                  <c:v>zapisuje W21/2012</c:v>
                </c:pt>
                <c:pt idx="73">
                  <c:v>zapisuje W22/2012</c:v>
                </c:pt>
                <c:pt idx="74">
                  <c:v>zapisuje W23/2012</c:v>
                </c:pt>
                <c:pt idx="75">
                  <c:v>zapisuje W24/2012</c:v>
                </c:pt>
                <c:pt idx="76">
                  <c:v>zapisuje W25/2012</c:v>
                </c:pt>
                <c:pt idx="77">
                  <c:v>zapisuje W26/2012</c:v>
                </c:pt>
                <c:pt idx="78">
                  <c:v>zapisuje W27/2012</c:v>
                </c:pt>
                <c:pt idx="79">
                  <c:v>zapisuje W28/2012</c:v>
                </c:pt>
                <c:pt idx="80">
                  <c:v>zapisuje W29/2012</c:v>
                </c:pt>
                <c:pt idx="81">
                  <c:v>zapisuje W30/2012</c:v>
                </c:pt>
                <c:pt idx="82">
                  <c:v>zapisuje W31/2012</c:v>
                </c:pt>
                <c:pt idx="83">
                  <c:v>zapisuje W32/2012</c:v>
                </c:pt>
                <c:pt idx="84">
                  <c:v>zapisuje W33/2012</c:v>
                </c:pt>
                <c:pt idx="85">
                  <c:v>zapisuje W34/2012</c:v>
                </c:pt>
                <c:pt idx="86">
                  <c:v>zapisuje W35/2012</c:v>
                </c:pt>
                <c:pt idx="87">
                  <c:v>zapisuje W36/2012</c:v>
                </c:pt>
                <c:pt idx="88">
                  <c:v>zapisuje W37/2012</c:v>
                </c:pt>
                <c:pt idx="89">
                  <c:v>zapisuje W38/2012</c:v>
                </c:pt>
                <c:pt idx="90">
                  <c:v>zapisuje W39/2012</c:v>
                </c:pt>
                <c:pt idx="91">
                  <c:v>zapisuje W40/2012</c:v>
                </c:pt>
                <c:pt idx="92">
                  <c:v>zapisuje W41/2012</c:v>
                </c:pt>
                <c:pt idx="93">
                  <c:v>zapisuje W42/2012</c:v>
                </c:pt>
                <c:pt idx="94">
                  <c:v>zapisuje W43/2012</c:v>
                </c:pt>
                <c:pt idx="95">
                  <c:v>zapisuje W44/2012</c:v>
                </c:pt>
                <c:pt idx="96">
                  <c:v>zapisuje W45/2012</c:v>
                </c:pt>
                <c:pt idx="97">
                  <c:v>zapisuje W46/2012</c:v>
                </c:pt>
              </c:strCache>
            </c:strRef>
          </c:cat>
          <c:val>
            <c:numRef>
              <c:f>'[CRsouhrn3.xlsx]Pocet zapisujicich PZS'!$C$1</c:f>
              <c:numCache>
                <c:formatCode>General</c:formatCode>
                <c:ptCount val="98"/>
                <c:pt idx="0">
                  <c:v>43</c:v>
                </c:pt>
                <c:pt idx="1">
                  <c:v>42</c:v>
                </c:pt>
                <c:pt idx="2">
                  <c:v>41</c:v>
                </c:pt>
                <c:pt idx="3">
                  <c:v>41</c:v>
                </c:pt>
                <c:pt idx="4">
                  <c:v>42</c:v>
                </c:pt>
                <c:pt idx="5">
                  <c:v>38</c:v>
                </c:pt>
                <c:pt idx="6">
                  <c:v>40</c:v>
                </c:pt>
                <c:pt idx="7">
                  <c:v>40</c:v>
                </c:pt>
                <c:pt idx="8">
                  <c:v>40</c:v>
                </c:pt>
                <c:pt idx="9">
                  <c:v>42</c:v>
                </c:pt>
                <c:pt idx="10">
                  <c:v>36</c:v>
                </c:pt>
                <c:pt idx="11">
                  <c:v>39</c:v>
                </c:pt>
                <c:pt idx="12">
                  <c:v>44</c:v>
                </c:pt>
                <c:pt idx="13">
                  <c:v>43</c:v>
                </c:pt>
                <c:pt idx="14">
                  <c:v>45</c:v>
                </c:pt>
                <c:pt idx="15">
                  <c:v>44</c:v>
                </c:pt>
                <c:pt idx="16">
                  <c:v>48</c:v>
                </c:pt>
                <c:pt idx="17">
                  <c:v>51</c:v>
                </c:pt>
                <c:pt idx="18">
                  <c:v>54</c:v>
                </c:pt>
                <c:pt idx="19">
                  <c:v>52</c:v>
                </c:pt>
                <c:pt idx="20">
                  <c:v>59</c:v>
                </c:pt>
                <c:pt idx="21">
                  <c:v>58</c:v>
                </c:pt>
                <c:pt idx="22">
                  <c:v>59</c:v>
                </c:pt>
                <c:pt idx="23">
                  <c:v>59</c:v>
                </c:pt>
                <c:pt idx="24">
                  <c:v>61</c:v>
                </c:pt>
                <c:pt idx="25">
                  <c:v>57</c:v>
                </c:pt>
                <c:pt idx="26">
                  <c:v>41</c:v>
                </c:pt>
                <c:pt idx="27">
                  <c:v>46</c:v>
                </c:pt>
                <c:pt idx="28">
                  <c:v>46</c:v>
                </c:pt>
                <c:pt idx="29">
                  <c:v>50</c:v>
                </c:pt>
                <c:pt idx="30">
                  <c:v>53</c:v>
                </c:pt>
                <c:pt idx="31">
                  <c:v>53</c:v>
                </c:pt>
                <c:pt idx="32">
                  <c:v>60</c:v>
                </c:pt>
                <c:pt idx="33">
                  <c:v>57</c:v>
                </c:pt>
                <c:pt idx="34">
                  <c:v>67</c:v>
                </c:pt>
                <c:pt idx="35">
                  <c:v>63</c:v>
                </c:pt>
                <c:pt idx="36">
                  <c:v>75</c:v>
                </c:pt>
                <c:pt idx="37">
                  <c:v>78</c:v>
                </c:pt>
                <c:pt idx="38">
                  <c:v>65</c:v>
                </c:pt>
                <c:pt idx="39">
                  <c:v>85</c:v>
                </c:pt>
                <c:pt idx="40">
                  <c:v>87</c:v>
                </c:pt>
                <c:pt idx="41">
                  <c:v>91</c:v>
                </c:pt>
                <c:pt idx="42">
                  <c:v>82</c:v>
                </c:pt>
                <c:pt idx="43">
                  <c:v>95</c:v>
                </c:pt>
                <c:pt idx="44">
                  <c:v>101</c:v>
                </c:pt>
                <c:pt idx="45">
                  <c:v>93</c:v>
                </c:pt>
                <c:pt idx="46">
                  <c:v>95</c:v>
                </c:pt>
                <c:pt idx="47">
                  <c:v>96</c:v>
                </c:pt>
                <c:pt idx="48">
                  <c:v>98</c:v>
                </c:pt>
                <c:pt idx="49">
                  <c:v>100</c:v>
                </c:pt>
                <c:pt idx="50">
                  <c:v>93</c:v>
                </c:pt>
                <c:pt idx="51">
                  <c:v>74</c:v>
                </c:pt>
                <c:pt idx="52">
                  <c:v>90</c:v>
                </c:pt>
                <c:pt idx="53">
                  <c:v>100</c:v>
                </c:pt>
                <c:pt idx="54">
                  <c:v>106</c:v>
                </c:pt>
                <c:pt idx="55">
                  <c:v>107</c:v>
                </c:pt>
                <c:pt idx="56">
                  <c:v>122</c:v>
                </c:pt>
                <c:pt idx="57">
                  <c:v>113</c:v>
                </c:pt>
                <c:pt idx="58">
                  <c:v>122</c:v>
                </c:pt>
                <c:pt idx="59">
                  <c:v>123</c:v>
                </c:pt>
                <c:pt idx="60">
                  <c:v>127</c:v>
                </c:pt>
                <c:pt idx="61">
                  <c:v>128</c:v>
                </c:pt>
                <c:pt idx="62">
                  <c:v>125</c:v>
                </c:pt>
                <c:pt idx="63">
                  <c:v>126</c:v>
                </c:pt>
                <c:pt idx="64">
                  <c:v>135</c:v>
                </c:pt>
                <c:pt idx="65">
                  <c:v>132</c:v>
                </c:pt>
                <c:pt idx="66">
                  <c:v>127</c:v>
                </c:pt>
                <c:pt idx="67">
                  <c:v>142</c:v>
                </c:pt>
                <c:pt idx="68">
                  <c:v>144</c:v>
                </c:pt>
                <c:pt idx="69">
                  <c:v>132</c:v>
                </c:pt>
                <c:pt idx="70">
                  <c:v>135</c:v>
                </c:pt>
                <c:pt idx="71">
                  <c:v>122</c:v>
                </c:pt>
                <c:pt idx="72">
                  <c:v>131</c:v>
                </c:pt>
                <c:pt idx="73">
                  <c:v>121</c:v>
                </c:pt>
                <c:pt idx="74">
                  <c:v>107</c:v>
                </c:pt>
                <c:pt idx="75">
                  <c:v>107</c:v>
                </c:pt>
                <c:pt idx="76">
                  <c:v>111</c:v>
                </c:pt>
                <c:pt idx="77">
                  <c:v>104</c:v>
                </c:pt>
                <c:pt idx="78">
                  <c:v>75</c:v>
                </c:pt>
                <c:pt idx="79">
                  <c:v>79</c:v>
                </c:pt>
                <c:pt idx="80">
                  <c:v>73</c:v>
                </c:pt>
                <c:pt idx="81">
                  <c:v>74</c:v>
                </c:pt>
                <c:pt idx="82">
                  <c:v>72</c:v>
                </c:pt>
                <c:pt idx="83">
                  <c:v>65</c:v>
                </c:pt>
                <c:pt idx="84">
                  <c:v>73</c:v>
                </c:pt>
                <c:pt idx="85">
                  <c:v>68</c:v>
                </c:pt>
                <c:pt idx="86">
                  <c:v>68</c:v>
                </c:pt>
                <c:pt idx="87">
                  <c:v>71</c:v>
                </c:pt>
                <c:pt idx="88">
                  <c:v>64</c:v>
                </c:pt>
                <c:pt idx="89">
                  <c:v>65</c:v>
                </c:pt>
                <c:pt idx="90">
                  <c:v>51</c:v>
                </c:pt>
                <c:pt idx="91">
                  <c:v>52</c:v>
                </c:pt>
                <c:pt idx="92">
                  <c:v>49</c:v>
                </c:pt>
                <c:pt idx="93">
                  <c:v>47</c:v>
                </c:pt>
                <c:pt idx="94">
                  <c:v>43</c:v>
                </c:pt>
                <c:pt idx="95">
                  <c:v>45</c:v>
                </c:pt>
                <c:pt idx="96">
                  <c:v>44</c:v>
                </c:pt>
                <c:pt idx="97">
                  <c:v>45</c:v>
                </c:pt>
              </c:numCache>
            </c:numRef>
          </c:val>
        </c:ser>
        <c:dLbls/>
        <c:marker val="1"/>
        <c:axId val="85755392"/>
        <c:axId val="85756928"/>
      </c:lineChart>
      <c:catAx>
        <c:axId val="85755392"/>
        <c:scaling>
          <c:orientation val="minMax"/>
        </c:scaling>
        <c:axPos val="b"/>
        <c:tickLblPos val="nextTo"/>
        <c:crossAx val="85756928"/>
        <c:crosses val="autoZero"/>
        <c:auto val="1"/>
        <c:lblAlgn val="ctr"/>
        <c:lblOffset val="100"/>
      </c:catAx>
      <c:valAx>
        <c:axId val="85756928"/>
        <c:scaling>
          <c:orientation val="minMax"/>
        </c:scaling>
        <c:axPos val="l"/>
        <c:majorGridlines/>
        <c:numFmt formatCode="General" sourceLinked="1"/>
        <c:tickLblPos val="nextTo"/>
        <c:crossAx val="85755392"/>
        <c:crosses val="autoZero"/>
        <c:crossBetween val="between"/>
      </c:valAx>
    </c:plotArea>
    <c:legend>
      <c:legendPos val="r"/>
      <c:layout/>
    </c:legend>
    <c:plotVisOnly val="1"/>
    <c:dispBlanksAs val="gap"/>
  </c:chart>
  <c:externalData r:id="rId1"/>
  <c:extLst>
    <c:ext xmlns:c14="http://schemas.microsoft.com/office/drawing/2007/8/2/chart" uri="{781A3756-C4B2-4CAC-9D66-4F8BD8637D16}">
      <c14:pivotOptions>
        <c14:dropZoneFilter val="1"/>
        <c14:dropZoneCategories val="1"/>
        <c14:dropZoneData val="1"/>
        <c14:dropZoneSeries val="1"/>
      </c14:pivotOptions>
    </c:ext>
  </c:extLst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2"/>
            <a:ext cx="3075480" cy="512222"/>
          </a:xfrm>
          <a:prstGeom prst="rect">
            <a:avLst/>
          </a:prstGeom>
        </p:spPr>
        <p:txBody>
          <a:bodyPr vert="horz" lIns="94826" tIns="47416" rIns="94826" bIns="47416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4022163" y="2"/>
            <a:ext cx="3075480" cy="512222"/>
          </a:xfrm>
          <a:prstGeom prst="rect">
            <a:avLst/>
          </a:prstGeom>
        </p:spPr>
        <p:txBody>
          <a:bodyPr vert="horz" lIns="94826" tIns="47416" rIns="94826" bIns="47416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6ED5BFF1-C2AA-4CE1-A125-D824FB10DF6D}" type="datetimeFigureOut">
              <a:rPr lang="cs-CZ"/>
              <a:pPr>
                <a:defRPr/>
              </a:pPr>
              <a:t>21.11.2012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9720755"/>
            <a:ext cx="3075480" cy="512222"/>
          </a:xfrm>
          <a:prstGeom prst="rect">
            <a:avLst/>
          </a:prstGeom>
        </p:spPr>
        <p:txBody>
          <a:bodyPr vert="horz" lIns="94826" tIns="47416" rIns="94826" bIns="47416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4022163" y="9720755"/>
            <a:ext cx="3075480" cy="512222"/>
          </a:xfrm>
          <a:prstGeom prst="rect">
            <a:avLst/>
          </a:prstGeom>
        </p:spPr>
        <p:txBody>
          <a:bodyPr vert="horz" lIns="94826" tIns="47416" rIns="94826" bIns="47416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1B872E2F-CE59-4FC8-9827-7BB48AFE0573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xmlns="" val="1293796955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2"/>
            <a:ext cx="3075480" cy="512222"/>
          </a:xfrm>
          <a:prstGeom prst="rect">
            <a:avLst/>
          </a:prstGeom>
        </p:spPr>
        <p:txBody>
          <a:bodyPr vert="horz" lIns="94826" tIns="47416" rIns="94826" bIns="47416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022163" y="2"/>
            <a:ext cx="3075480" cy="512222"/>
          </a:xfrm>
          <a:prstGeom prst="rect">
            <a:avLst/>
          </a:prstGeom>
        </p:spPr>
        <p:txBody>
          <a:bodyPr vert="horz" lIns="94826" tIns="47416" rIns="94826" bIns="47416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B8364E45-E4AF-4DDB-A3FE-1303C1D49C1A}" type="datetimeFigureOut">
              <a:rPr lang="cs-CZ"/>
              <a:pPr>
                <a:defRPr/>
              </a:pPr>
              <a:t>21.11.2012</a:t>
            </a:fld>
            <a:endParaRPr lang="cs-CZ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90600" y="766763"/>
            <a:ext cx="5118100" cy="3838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826" tIns="47416" rIns="94826" bIns="47416" rtlCol="0" anchor="ctr"/>
          <a:lstStyle/>
          <a:p>
            <a:pPr lvl="0"/>
            <a:endParaRPr lang="cs-CZ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9600" y="4860381"/>
            <a:ext cx="5680103" cy="4606722"/>
          </a:xfrm>
          <a:prstGeom prst="rect">
            <a:avLst/>
          </a:prstGeom>
        </p:spPr>
        <p:txBody>
          <a:bodyPr vert="horz" lIns="94826" tIns="47416" rIns="94826" bIns="47416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cs-CZ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720755"/>
            <a:ext cx="3075480" cy="512222"/>
          </a:xfrm>
          <a:prstGeom prst="rect">
            <a:avLst/>
          </a:prstGeom>
        </p:spPr>
        <p:txBody>
          <a:bodyPr vert="horz" lIns="94826" tIns="47416" rIns="94826" bIns="47416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022163" y="9720755"/>
            <a:ext cx="3075480" cy="512222"/>
          </a:xfrm>
          <a:prstGeom prst="rect">
            <a:avLst/>
          </a:prstGeom>
        </p:spPr>
        <p:txBody>
          <a:bodyPr vert="horz" lIns="94826" tIns="47416" rIns="94826" bIns="47416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75E700CE-17FD-4679-94AD-E73C22F90447}" type="slidenum">
              <a:rPr lang="cs-CZ"/>
              <a:pPr>
                <a:defRPr/>
              </a:pPr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xmlns="" val="3337459626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Zástupný symbol pro obrázek snímku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7" name="Zástupný symbol pro poznámky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cs-CZ" smtClean="0"/>
          </a:p>
        </p:txBody>
      </p:sp>
      <p:sp>
        <p:nvSpPr>
          <p:cNvPr id="15364" name="Zástupný symbol pro číslo snímku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A8BBB67-E89F-4FAB-BE70-18078617B08C}" type="slidenum">
              <a:rPr lang="cs-CZ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cs-CZ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/>
          <p:nvPr userDrawn="1"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cs-CZ" dirty="0"/>
          </a:p>
        </p:txBody>
      </p:sp>
      <p:grpSp>
        <p:nvGrpSpPr>
          <p:cNvPr id="3" name="Group 18"/>
          <p:cNvGrpSpPr>
            <a:grpSpLocks/>
          </p:cNvGrpSpPr>
          <p:nvPr userDrawn="1"/>
        </p:nvGrpSpPr>
        <p:grpSpPr bwMode="auto">
          <a:xfrm>
            <a:off x="7664450" y="5708650"/>
            <a:ext cx="1479550" cy="752475"/>
            <a:chOff x="7663881" y="5708726"/>
            <a:chExt cx="1480119" cy="752401"/>
          </a:xfrm>
        </p:grpSpPr>
        <p:grpSp>
          <p:nvGrpSpPr>
            <p:cNvPr id="4" name="Group 17"/>
            <p:cNvGrpSpPr>
              <a:grpSpLocks/>
            </p:cNvGrpSpPr>
            <p:nvPr userDrawn="1"/>
          </p:nvGrpSpPr>
          <p:grpSpPr bwMode="auto">
            <a:xfrm>
              <a:off x="7663881" y="5708726"/>
              <a:ext cx="1408655" cy="752401"/>
              <a:chOff x="7663881" y="5708726"/>
              <a:chExt cx="1408655" cy="752401"/>
            </a:xfrm>
          </p:grpSpPr>
          <p:sp>
            <p:nvSpPr>
              <p:cNvPr id="7" name="Flowchart: Data 9"/>
              <p:cNvSpPr/>
              <p:nvPr userDrawn="1"/>
            </p:nvSpPr>
            <p:spPr>
              <a:xfrm rot="10800000">
                <a:off x="7663881" y="6024608"/>
                <a:ext cx="1230787" cy="436519"/>
              </a:xfrm>
              <a:prstGeom prst="flowChartInputOutpu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cs-CZ"/>
              </a:p>
            </p:txBody>
          </p:sp>
          <p:sp>
            <p:nvSpPr>
              <p:cNvPr id="8" name="Flowchart: Data 10"/>
              <p:cNvSpPr/>
              <p:nvPr userDrawn="1"/>
            </p:nvSpPr>
            <p:spPr>
              <a:xfrm rot="10800000">
                <a:off x="7841749" y="5708726"/>
                <a:ext cx="1230787" cy="436520"/>
              </a:xfrm>
              <a:prstGeom prst="flowChartInputOutpu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cs-CZ"/>
              </a:p>
            </p:txBody>
          </p:sp>
        </p:grpSp>
        <p:pic>
          <p:nvPicPr>
            <p:cNvPr id="5" name="Picture 19" descr="vzp_logo_w.eps"/>
            <p:cNvPicPr>
              <a:picLocks noChangeAspect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7893786" y="5827388"/>
              <a:ext cx="645309" cy="50399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6" name="Rectangle 13"/>
            <p:cNvSpPr/>
            <p:nvPr userDrawn="1"/>
          </p:nvSpPr>
          <p:spPr>
            <a:xfrm>
              <a:off x="8604042" y="5708726"/>
              <a:ext cx="539958" cy="752401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cs-CZ"/>
            </a:p>
          </p:txBody>
        </p:sp>
      </p:grp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defRPr sz="1600"/>
            </a:lvl1pPr>
            <a:lvl2pPr>
              <a:defRPr sz="1600"/>
            </a:lvl2pPr>
            <a:lvl3pPr>
              <a:defRPr sz="1400"/>
            </a:lvl3pPr>
          </a:lstStyle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BA9865-B0EC-4C18-8F85-F4FC8DFF1695}" type="slidenum">
              <a:rPr lang="cs-CZ"/>
              <a:pPr>
                <a:defRPr/>
              </a:pPr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oter Placeholder 4"/>
          <p:cNvSpPr txBox="1">
            <a:spLocks/>
          </p:cNvSpPr>
          <p:nvPr userDrawn="1"/>
        </p:nvSpPr>
        <p:spPr>
          <a:xfrm>
            <a:off x="1104900" y="6249988"/>
            <a:ext cx="4081463" cy="365125"/>
          </a:xfrm>
          <a:prstGeom prst="rect">
            <a:avLst/>
          </a:prstGeom>
        </p:spPr>
        <p:txBody>
          <a:bodyPr lIns="0" tIns="0" rIns="0" bIns="0" anchor="b"/>
          <a:lstStyle>
            <a:lvl1pPr algn="l">
              <a:defRPr sz="1200" b="1">
                <a:latin typeface="Arial" pitchFamily="34" charset="0"/>
                <a:cs typeface="Arial" pitchFamily="34" charset="0"/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cs-CZ" sz="1100" dirty="0" smtClean="0"/>
              <a:t>zdroj: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Klepnutím lze upravit styl předlohy nadpisů.</a:t>
            </a:r>
            <a:endParaRPr lang="cs-C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D392CC-C7F7-4D1D-9AE0-63CCD1951428}" type="slidenum">
              <a:rPr lang="cs-CZ"/>
              <a:pPr>
                <a:defRPr/>
              </a:pPr>
              <a:t>‹#›</a:t>
            </a:fld>
            <a:endParaRPr lang="cs-CZ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Vlastní rozlože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3"/>
          <p:cNvSpPr/>
          <p:nvPr userDrawn="1"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cs-CZ" dirty="0"/>
          </a:p>
        </p:txBody>
      </p:sp>
      <p:grpSp>
        <p:nvGrpSpPr>
          <p:cNvPr id="4" name="Group 4"/>
          <p:cNvGrpSpPr>
            <a:grpSpLocks/>
          </p:cNvGrpSpPr>
          <p:nvPr userDrawn="1"/>
        </p:nvGrpSpPr>
        <p:grpSpPr bwMode="auto">
          <a:xfrm>
            <a:off x="7664450" y="5708650"/>
            <a:ext cx="1479550" cy="752475"/>
            <a:chOff x="7663881" y="5708726"/>
            <a:chExt cx="1480119" cy="752401"/>
          </a:xfrm>
        </p:grpSpPr>
        <p:grpSp>
          <p:nvGrpSpPr>
            <p:cNvPr id="5" name="Group 17"/>
            <p:cNvGrpSpPr>
              <a:grpSpLocks/>
            </p:cNvGrpSpPr>
            <p:nvPr userDrawn="1"/>
          </p:nvGrpSpPr>
          <p:grpSpPr bwMode="auto">
            <a:xfrm>
              <a:off x="7663881" y="5708726"/>
              <a:ext cx="1408655" cy="752401"/>
              <a:chOff x="7663881" y="5708726"/>
              <a:chExt cx="1408655" cy="752401"/>
            </a:xfrm>
          </p:grpSpPr>
          <p:sp>
            <p:nvSpPr>
              <p:cNvPr id="8" name="Flowchart: Data 8"/>
              <p:cNvSpPr/>
              <p:nvPr userDrawn="1"/>
            </p:nvSpPr>
            <p:spPr>
              <a:xfrm rot="10800000">
                <a:off x="7663881" y="6024608"/>
                <a:ext cx="1230787" cy="436519"/>
              </a:xfrm>
              <a:prstGeom prst="flowChartInputOutpu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cs-CZ"/>
              </a:p>
            </p:txBody>
          </p:sp>
          <p:sp>
            <p:nvSpPr>
              <p:cNvPr id="9" name="Flowchart: Data 9"/>
              <p:cNvSpPr/>
              <p:nvPr userDrawn="1"/>
            </p:nvSpPr>
            <p:spPr>
              <a:xfrm rot="10800000">
                <a:off x="7841749" y="5708726"/>
                <a:ext cx="1230787" cy="436520"/>
              </a:xfrm>
              <a:prstGeom prst="flowChartInputOutpu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fontAlgn="auto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cs-CZ"/>
              </a:p>
            </p:txBody>
          </p:sp>
        </p:grpSp>
        <p:pic>
          <p:nvPicPr>
            <p:cNvPr id="6" name="Picture 6" descr="vzp_logo_w.eps"/>
            <p:cNvPicPr>
              <a:picLocks noChangeAspect="1"/>
            </p:cNvPicPr>
            <p:nvPr userDrawn="1"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7893786" y="5827388"/>
              <a:ext cx="645309" cy="50399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7" name="Rectangle 7"/>
            <p:cNvSpPr/>
            <p:nvPr userDrawn="1"/>
          </p:nvSpPr>
          <p:spPr>
            <a:xfrm>
              <a:off x="8604042" y="5708726"/>
              <a:ext cx="539958" cy="752401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cs-CZ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7929495" cy="3181349"/>
          </a:xfrm>
        </p:spPr>
        <p:txBody>
          <a:bodyPr anchor="t">
            <a:normAutofit/>
          </a:bodyPr>
          <a:lstStyle>
            <a:lvl1pPr>
              <a:defRPr sz="2800"/>
            </a:lvl1pPr>
          </a:lstStyle>
          <a:p>
            <a:r>
              <a:rPr lang="cs-CZ" smtClean="0"/>
              <a:t>Klepnutím lze upravit styl předlohy nadpisů.</a:t>
            </a:r>
            <a:endParaRPr lang="cs-CZ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emf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2"/>
          <p:cNvGrpSpPr>
            <a:grpSpLocks noChangeAspect="1"/>
          </p:cNvGrpSpPr>
          <p:nvPr/>
        </p:nvGrpSpPr>
        <p:grpSpPr>
          <a:xfrm>
            <a:off x="8253454" y="6225623"/>
            <a:ext cx="809720" cy="432000"/>
            <a:chOff x="6215072" y="5846763"/>
            <a:chExt cx="1324147" cy="706456"/>
          </a:xfrm>
          <a:solidFill>
            <a:schemeClr val="accent1"/>
          </a:solidFill>
        </p:grpSpPr>
        <p:sp>
          <p:nvSpPr>
            <p:cNvPr id="14" name="Flowchart: Data 13"/>
            <p:cNvSpPr/>
            <p:nvPr/>
          </p:nvSpPr>
          <p:spPr>
            <a:xfrm rot="10800000">
              <a:off x="6215072" y="6143645"/>
              <a:ext cx="1154960" cy="409574"/>
            </a:xfrm>
            <a:prstGeom prst="flowChartInputOutpu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cs-CZ"/>
            </a:p>
          </p:txBody>
        </p:sp>
        <p:sp>
          <p:nvSpPr>
            <p:cNvPr id="17" name="Flowchart: Data 16"/>
            <p:cNvSpPr/>
            <p:nvPr/>
          </p:nvSpPr>
          <p:spPr>
            <a:xfrm rot="10800000">
              <a:off x="6384259" y="5846763"/>
              <a:ext cx="1154960" cy="409574"/>
            </a:xfrm>
            <a:prstGeom prst="flowChartInputOutpu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cs-CZ"/>
            </a:p>
          </p:txBody>
        </p:sp>
      </p:grp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609600" y="1600200"/>
            <a:ext cx="7934325" cy="4441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09600" y="6281738"/>
            <a:ext cx="2097088" cy="365125"/>
          </a:xfrm>
          <a:prstGeom prst="rect">
            <a:avLst/>
          </a:prstGeom>
        </p:spPr>
        <p:txBody>
          <a:bodyPr vert="horz" lIns="0" tIns="0" rIns="0" bIns="0" rtlCol="0" anchor="b" anchorCtr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2000" b="1" baseline="0">
                <a:solidFill>
                  <a:schemeClr val="accent1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pPr>
              <a:defRPr/>
            </a:pPr>
            <a:fld id="{81D82388-0717-4F94-901C-CEBB42127E65}" type="slidenum">
              <a:rPr lang="cs-CZ"/>
              <a:pPr>
                <a:defRPr/>
              </a:pPr>
              <a:t>‹#›</a:t>
            </a:fld>
            <a:endParaRPr lang="cs-CZ" dirty="0"/>
          </a:p>
        </p:txBody>
      </p:sp>
      <p:pic>
        <p:nvPicPr>
          <p:cNvPr id="1029" name="Picture 9" descr="vzp_logo_w.eps"/>
          <p:cNvPicPr>
            <a:picLocks noChangeAspect="1"/>
          </p:cNvPicPr>
          <p:nvPr/>
        </p:nvPicPr>
        <p:blipFill>
          <a:blip r:embed="rId6" cstate="print"/>
          <a:srcRect/>
          <a:stretch>
            <a:fillRect/>
          </a:stretch>
        </p:blipFill>
        <p:spPr bwMode="auto">
          <a:xfrm>
            <a:off x="8424863" y="6321425"/>
            <a:ext cx="319087" cy="247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2" name="Rectangle 11"/>
          <p:cNvSpPr/>
          <p:nvPr/>
        </p:nvSpPr>
        <p:spPr>
          <a:xfrm flipV="1">
            <a:off x="0" y="330200"/>
            <a:ext cx="7334250" cy="750888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cs-CZ" dirty="0"/>
          </a:p>
        </p:txBody>
      </p:sp>
      <p:sp>
        <p:nvSpPr>
          <p:cNvPr id="15" name="Flowchart: Data 14"/>
          <p:cNvSpPr/>
          <p:nvPr/>
        </p:nvSpPr>
        <p:spPr>
          <a:xfrm rot="10800000">
            <a:off x="6740525" y="330200"/>
            <a:ext cx="2124075" cy="750888"/>
          </a:xfrm>
          <a:prstGeom prst="flowChartInputOutpu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cs-CZ"/>
          </a:p>
        </p:txBody>
      </p:sp>
      <p:sp>
        <p:nvSpPr>
          <p:cNvPr id="16" name="Title Placeholder 1"/>
          <p:cNvSpPr>
            <a:spLocks noGrp="1"/>
          </p:cNvSpPr>
          <p:nvPr>
            <p:ph type="title"/>
          </p:nvPr>
        </p:nvSpPr>
        <p:spPr>
          <a:xfrm>
            <a:off x="609600" y="439738"/>
            <a:ext cx="7486650" cy="554037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/>
          <a:p>
            <a:r>
              <a:rPr lang="en-US" dirty="0" smtClean="0"/>
              <a:t>Click to edit Master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en-US" dirty="0" smtClean="0"/>
              <a:t>Click to edit Master </a:t>
            </a:r>
            <a:endParaRPr lang="cs-CZ" dirty="0"/>
          </a:p>
        </p:txBody>
      </p:sp>
      <p:sp>
        <p:nvSpPr>
          <p:cNvPr id="18" name="Rectangle 17"/>
          <p:cNvSpPr/>
          <p:nvPr/>
        </p:nvSpPr>
        <p:spPr>
          <a:xfrm>
            <a:off x="8791575" y="6226175"/>
            <a:ext cx="352425" cy="4318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79" r:id="rId1"/>
    <p:sldLayoutId id="2147483878" r:id="rId2"/>
    <p:sldLayoutId id="2147483880" r:id="rId3"/>
    <p:sldLayoutId id="2147483881" r:id="rId4"/>
  </p:sldLayoutIdLst>
  <p:hf sldNum="0" hdr="0" ftr="0"/>
  <p:txStyles>
    <p:titleStyle>
      <a:lvl1pPr algn="l" rtl="0" eaLnBrk="0" fontAlgn="base" hangingPunct="0">
        <a:spcBef>
          <a:spcPct val="0"/>
        </a:spcBef>
        <a:spcAft>
          <a:spcPct val="0"/>
        </a:spcAft>
        <a:defRPr lang="cs-CZ" b="1" kern="1200" cap="all" spc="50" dirty="0">
          <a:solidFill>
            <a:schemeClr val="bg1"/>
          </a:solidFill>
          <a:latin typeface="Arial Black" pitchFamily="34" charset="0"/>
          <a:ea typeface="+mj-ea"/>
          <a:cs typeface="Arial" pitchFamily="34" charset="0"/>
        </a:defRPr>
      </a:lvl1pPr>
      <a:lvl2pPr algn="l" rtl="0" eaLnBrk="0" fontAlgn="base" hangingPunct="0">
        <a:spcBef>
          <a:spcPct val="0"/>
        </a:spcBef>
        <a:spcAft>
          <a:spcPct val="0"/>
        </a:spcAft>
        <a:defRPr b="1">
          <a:solidFill>
            <a:schemeClr val="bg1"/>
          </a:solidFill>
          <a:latin typeface="Arial Black" pitchFamily="34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b="1">
          <a:solidFill>
            <a:schemeClr val="bg1"/>
          </a:solidFill>
          <a:latin typeface="Arial Black" pitchFamily="34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b="1">
          <a:solidFill>
            <a:schemeClr val="bg1"/>
          </a:solidFill>
          <a:latin typeface="Arial Black" pitchFamily="34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b="1">
          <a:solidFill>
            <a:schemeClr val="bg1"/>
          </a:solidFill>
          <a:latin typeface="Arial Black" pitchFamily="34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b="1">
          <a:solidFill>
            <a:schemeClr val="bg1"/>
          </a:solidFill>
          <a:latin typeface="Arial Black" pitchFamily="34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b="1">
          <a:solidFill>
            <a:schemeClr val="bg1"/>
          </a:solidFill>
          <a:latin typeface="Arial Black" pitchFamily="34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b="1">
          <a:solidFill>
            <a:schemeClr val="bg1"/>
          </a:solidFill>
          <a:latin typeface="Arial Black" pitchFamily="34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b="1">
          <a:solidFill>
            <a:schemeClr val="bg1"/>
          </a:solidFill>
          <a:latin typeface="Arial Black" pitchFamily="34" charset="0"/>
          <a:cs typeface="Arial" charset="0"/>
        </a:defRPr>
      </a:lvl9pPr>
    </p:titleStyle>
    <p:bodyStyle>
      <a:lvl1pPr marL="342900" indent="-685800" algn="l" rtl="0" eaLnBrk="0" fontAlgn="base" hangingPunct="0">
        <a:spcBef>
          <a:spcPct val="20000"/>
        </a:spcBef>
        <a:spcAft>
          <a:spcPct val="0"/>
        </a:spcAft>
        <a:defRPr sz="1600" b="1" kern="1200">
          <a:solidFill>
            <a:schemeClr val="tx1"/>
          </a:solidFill>
          <a:latin typeface="Arial" pitchFamily="34" charset="0"/>
          <a:ea typeface="+mn-ea"/>
          <a:cs typeface="+mn-cs"/>
        </a:defRPr>
      </a:lvl1pPr>
      <a:lvl2pPr marL="358775" indent="-17938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Arial" charset="0"/>
        <a:buChar char="»"/>
        <a:defRPr lang="en-US" sz="1600" kern="1200" dirty="0">
          <a:solidFill>
            <a:schemeClr val="tx1"/>
          </a:solidFill>
          <a:latin typeface="Arial" pitchFamily="34" charset="0"/>
          <a:ea typeface="+mn-ea"/>
          <a:cs typeface="+mn-cs"/>
        </a:defRPr>
      </a:lvl2pPr>
      <a:lvl3pPr marL="539750" indent="-179388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lang="en-US" sz="1400" kern="1200" dirty="0">
          <a:solidFill>
            <a:schemeClr val="tx1"/>
          </a:solidFill>
          <a:latin typeface="Arial" pitchFamily="34" charset="0"/>
          <a:ea typeface="+mn-ea"/>
          <a:cs typeface="+mn-cs"/>
        </a:defRPr>
      </a:lvl3pPr>
      <a:lvl4pPr marL="1006475" indent="-228600" algn="l" rtl="0" eaLnBrk="0" fontAlgn="base" hangingPunct="0">
        <a:spcBef>
          <a:spcPct val="20000"/>
        </a:spcBef>
        <a:spcAft>
          <a:spcPct val="0"/>
        </a:spcAft>
        <a:defRPr lang="en-US" sz="1200" kern="1200" dirty="0">
          <a:solidFill>
            <a:schemeClr val="tx1"/>
          </a:solidFill>
          <a:latin typeface="Arial" pitchFamily="34" charset="0"/>
          <a:ea typeface="+mn-ea"/>
          <a:cs typeface="+mn-cs"/>
        </a:defRPr>
      </a:lvl4pPr>
      <a:lvl5pPr marL="1223963" indent="-228600" algn="l" rtl="0" eaLnBrk="0" fontAlgn="base" hangingPunct="0">
        <a:spcBef>
          <a:spcPts val="288"/>
        </a:spcBef>
        <a:spcAft>
          <a:spcPct val="0"/>
        </a:spcAft>
        <a:defRPr lang="cs-CZ" sz="1200" kern="1200" dirty="0">
          <a:solidFill>
            <a:schemeClr val="tx1"/>
          </a:solidFill>
          <a:latin typeface="Arial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024" y="1514474"/>
            <a:ext cx="7790089" cy="4363811"/>
          </a:xfrm>
        </p:spPr>
        <p:txBody>
          <a:bodyPr>
            <a:normAutofit fontScale="90000"/>
          </a:bodyPr>
          <a:lstStyle/>
          <a:p>
            <a:r>
              <a:rPr lang="cs-CZ" dirty="0"/>
              <a:t>Pilotní programy A2G: </a:t>
            </a:r>
            <a:br>
              <a:rPr lang="cs-CZ" dirty="0"/>
            </a:br>
            <a:r>
              <a:rPr lang="cs-CZ" dirty="0"/>
              <a:t>Dopady elektronizace na efektivitu zdravotnictví </a:t>
            </a:r>
            <a:br>
              <a:rPr lang="cs-CZ" dirty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b="0" dirty="0"/>
              <a:t/>
            </a:r>
            <a:br>
              <a:rPr lang="cs-CZ" b="0" dirty="0"/>
            </a:br>
            <a:r>
              <a:rPr lang="cs-CZ" b="0" dirty="0"/>
              <a:t> </a:t>
            </a:r>
            <a:r>
              <a:rPr lang="cs-CZ" b="0" dirty="0" smtClean="0"/>
              <a:t>MUDR. </a:t>
            </a:r>
            <a:r>
              <a:rPr lang="cs-CZ" b="0" dirty="0"/>
              <a:t>Jiří Bek, VZP ČR</a:t>
            </a:r>
            <a:r>
              <a:rPr dirty="0" smtClean="0"/>
              <a:t/>
            </a:r>
            <a:br>
              <a:rPr dirty="0" smtClean="0"/>
            </a:br>
            <a:r>
              <a:rPr dirty="0" smtClean="0"/>
              <a:t/>
            </a:r>
            <a:br>
              <a:rPr dirty="0" smtClean="0"/>
            </a:br>
            <a:r>
              <a:rPr sz="1800" b="0" dirty="0" smtClean="0"/>
              <a:t/>
            </a:r>
            <a:br>
              <a:rPr sz="1800" b="0" dirty="0" smtClean="0"/>
            </a:br>
            <a:r>
              <a:rPr lang="cs-CZ" sz="1800" b="0" cap="none" dirty="0"/>
              <a:t/>
            </a:r>
            <a:br>
              <a:rPr lang="cs-CZ" sz="1800" b="0" cap="none" dirty="0"/>
            </a:br>
            <a:r>
              <a:rPr lang="cs-CZ" sz="1800" b="0" cap="none" dirty="0"/>
              <a:t/>
            </a:r>
            <a:br>
              <a:rPr lang="cs-CZ" sz="1800" b="0" cap="none" dirty="0"/>
            </a:br>
            <a:r>
              <a:rPr lang="cs-CZ" sz="1800" b="0" cap="none" dirty="0" smtClean="0"/>
              <a:t/>
            </a:r>
            <a:br>
              <a:rPr lang="cs-CZ" sz="1800" b="0" cap="none" dirty="0" smtClean="0"/>
            </a:br>
            <a:r>
              <a:rPr lang="cs-CZ" sz="1800" b="0" cap="none" dirty="0"/>
              <a:t/>
            </a:r>
            <a:br>
              <a:rPr lang="cs-CZ" sz="1800" b="0" cap="none" dirty="0"/>
            </a:br>
            <a:endParaRPr sz="1800" b="0" cap="none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716776"/>
            <a:ext cx="7486650" cy="276999"/>
          </a:xfrm>
        </p:spPr>
        <p:txBody>
          <a:bodyPr/>
          <a:lstStyle/>
          <a:p>
            <a:r>
              <a:rPr lang="cs-CZ" dirty="0"/>
              <a:t>Shrnutí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1" indent="-342900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Ekonomická úspora při léčbě pacienta dosáhla </a:t>
            </a:r>
            <a:r>
              <a:rPr lang="cs-CZ" sz="2400" dirty="0" smtClean="0"/>
              <a:t>       214,5 </a:t>
            </a:r>
            <a:r>
              <a:rPr lang="cs-CZ" sz="2400" dirty="0"/>
              <a:t>milionů Kč/rok za pilotní regiony </a:t>
            </a:r>
          </a:p>
          <a:p>
            <a:pPr marL="342900" lvl="1" indent="-342900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Možné navýšení příjmové stránky VZP ČR na základě zkrácení pracovní neschopnosti u efektivněji léčených pacientů představuje 25,9 mil. Kč /rok za ČR</a:t>
            </a:r>
          </a:p>
          <a:p>
            <a:pPr marL="342900" lvl="1" indent="-342900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Na lékových duplicitách byla dosažena úspora 7,7 mil. Kč/rok za pilotní regiony</a:t>
            </a:r>
          </a:p>
          <a:p>
            <a:pPr marL="342900" lvl="1" indent="-342900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Systém umožňuje odhalit a eliminovat život ohrožující lékové interakce</a:t>
            </a:r>
          </a:p>
          <a:p>
            <a:pPr marL="342900" lvl="1" indent="-342900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Systém má schopnost udržovat klienty VZP ČR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332154788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599" y="1913167"/>
            <a:ext cx="7929495" cy="3181349"/>
          </a:xfrm>
        </p:spPr>
        <p:txBody>
          <a:bodyPr>
            <a:normAutofit/>
          </a:bodyPr>
          <a:lstStyle/>
          <a:p>
            <a:pPr algn="ctr"/>
            <a:r>
              <a:rPr lang="cs-CZ" dirty="0" smtClean="0"/>
              <a:t>VZP ČR si váží vaší pozornosti</a:t>
            </a:r>
            <a:br>
              <a:rPr lang="cs-CZ" dirty="0" smtClean="0"/>
            </a:br>
            <a:r>
              <a:rPr lang="cs-CZ" dirty="0" smtClean="0"/>
              <a:t>držte nám palec</a:t>
            </a:r>
            <a:br>
              <a:rPr lang="cs-CZ" dirty="0" smtClean="0"/>
            </a:br>
            <a:r>
              <a:rPr lang="cs-CZ" dirty="0"/>
              <a:t/>
            </a:r>
            <a:br>
              <a:rPr lang="cs-CZ" dirty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dirty="0"/>
              <a:t/>
            </a:r>
            <a:br>
              <a:rPr lang="cs-CZ" dirty="0"/>
            </a:br>
            <a:r>
              <a:rPr lang="cs-CZ" dirty="0" smtClean="0"/>
              <a:t/>
            </a:r>
            <a:br>
              <a:rPr lang="cs-CZ" dirty="0" smtClean="0"/>
            </a:br>
            <a:endParaRPr lang="cs-CZ" dirty="0"/>
          </a:p>
        </p:txBody>
      </p:sp>
      <p:sp>
        <p:nvSpPr>
          <p:cNvPr id="3" name="TextovéPole 2"/>
          <p:cNvSpPr txBox="1"/>
          <p:nvPr/>
        </p:nvSpPr>
        <p:spPr>
          <a:xfrm>
            <a:off x="740229" y="5109029"/>
            <a:ext cx="493485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>
                <a:solidFill>
                  <a:schemeClr val="bg1"/>
                </a:solidFill>
                <a:latin typeface="Arial Black" pitchFamily="34" charset="0"/>
              </a:rPr>
              <a:t>kontakt:</a:t>
            </a:r>
            <a:br>
              <a:rPr lang="cs-CZ" dirty="0">
                <a:solidFill>
                  <a:schemeClr val="bg1"/>
                </a:solidFill>
                <a:latin typeface="Arial Black" pitchFamily="34" charset="0"/>
              </a:rPr>
            </a:br>
            <a:r>
              <a:rPr lang="cs-CZ" dirty="0">
                <a:solidFill>
                  <a:schemeClr val="bg1"/>
                </a:solidFill>
                <a:latin typeface="Arial Black" pitchFamily="34" charset="0"/>
              </a:rPr>
              <a:t>jiri.bek@vzp.cz</a:t>
            </a:r>
          </a:p>
        </p:txBody>
      </p:sp>
    </p:spTree>
    <p:extLst>
      <p:ext uri="{BB962C8B-B14F-4D97-AF65-F5344CB8AC3E}">
        <p14:creationId xmlns:p14="http://schemas.microsoft.com/office/powerpoint/2010/main" xmlns="" val="18601948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716776"/>
            <a:ext cx="7486650" cy="276999"/>
          </a:xfrm>
        </p:spPr>
        <p:txBody>
          <a:bodyPr/>
          <a:lstStyle/>
          <a:p>
            <a:r>
              <a:rPr lang="cs-CZ" dirty="0"/>
              <a:t>Cíle pilotních programů A2G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 smtClean="0"/>
              <a:t>Ověření </a:t>
            </a:r>
            <a:r>
              <a:rPr lang="cs-CZ" sz="2400" dirty="0"/>
              <a:t>finanční efektivity zavedení elektronizace </a:t>
            </a:r>
            <a:r>
              <a:rPr lang="cs-CZ" sz="2400" dirty="0" smtClean="0"/>
              <a:t>        a </a:t>
            </a:r>
            <a:r>
              <a:rPr lang="cs-CZ" sz="2400" dirty="0"/>
              <a:t>rozvoje systémů e-Health</a:t>
            </a:r>
          </a:p>
          <a:p>
            <a:pPr lvl="1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Zlepšení a standardizace služeb různých kanálů pro interakci s pojištěncem </a:t>
            </a:r>
          </a:p>
          <a:p>
            <a:pPr lvl="1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Zavedení moderních technologií a způsobů komunikace s poskytovateli zdravotní péče</a:t>
            </a:r>
          </a:p>
          <a:p>
            <a:pPr lvl="1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Rozšíření služeb elektronické komunikace s partnery</a:t>
            </a:r>
          </a:p>
          <a:p>
            <a:pPr lvl="1">
              <a:buFont typeface="Arial" pitchFamily="34" charset="0"/>
              <a:buChar char="•"/>
            </a:pPr>
            <a:endParaRPr lang="cs-CZ" sz="2400" dirty="0" smtClean="0"/>
          </a:p>
          <a:p>
            <a:endParaRPr lang="cs-CZ" dirty="0"/>
          </a:p>
          <a:p>
            <a:endParaRPr lang="cs-CZ" dirty="0" smtClean="0"/>
          </a:p>
          <a:p>
            <a:endParaRPr lang="cs-CZ" dirty="0"/>
          </a:p>
          <a:p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1641294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716776"/>
            <a:ext cx="7486650" cy="276999"/>
          </a:xfrm>
        </p:spPr>
        <p:txBody>
          <a:bodyPr/>
          <a:lstStyle/>
          <a:p>
            <a:r>
              <a:rPr lang="cs-CZ" dirty="0"/>
              <a:t>Základní informace o programech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 smtClean="0"/>
              <a:t>Pilotní </a:t>
            </a:r>
            <a:r>
              <a:rPr lang="cs-CZ" sz="2400" dirty="0"/>
              <a:t>projekty A2G probíhaly v Karlovarském kraji </a:t>
            </a:r>
            <a:r>
              <a:rPr lang="cs-CZ" sz="2400" dirty="0" smtClean="0"/>
              <a:t>      a </a:t>
            </a:r>
            <a:r>
              <a:rPr lang="cs-CZ" sz="2400" dirty="0"/>
              <a:t>v kraji Vysočina v období 1. 9. 2011 – 30. 6. 2012</a:t>
            </a:r>
          </a:p>
          <a:p>
            <a:pPr lvl="1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Segmenty poskytovatelů zdravotní péče zapojené do projektu:</a:t>
            </a:r>
          </a:p>
          <a:p>
            <a:pPr marL="817562" lvl="2" indent="-457200">
              <a:spcBef>
                <a:spcPts val="1800"/>
              </a:spcBef>
              <a:buFont typeface="+mj-lt"/>
              <a:buAutoNum type="arabicPeriod"/>
            </a:pPr>
            <a:r>
              <a:rPr lang="cs-CZ" sz="2200" dirty="0"/>
              <a:t>Praktičtí lékaři pro dospělé a pro děti a dorost</a:t>
            </a:r>
          </a:p>
          <a:p>
            <a:pPr marL="817562" lvl="2" indent="-457200">
              <a:spcBef>
                <a:spcPts val="1800"/>
              </a:spcBef>
              <a:buFont typeface="+mj-lt"/>
              <a:buAutoNum type="arabicPeriod"/>
            </a:pPr>
            <a:r>
              <a:rPr lang="cs-CZ" sz="2200" dirty="0"/>
              <a:t>Ambulantní specialisté</a:t>
            </a:r>
          </a:p>
          <a:p>
            <a:pPr marL="817562" lvl="2" indent="-457200">
              <a:spcBef>
                <a:spcPts val="1800"/>
              </a:spcBef>
              <a:buFont typeface="+mj-lt"/>
              <a:buAutoNum type="arabicPeriod"/>
            </a:pPr>
            <a:r>
              <a:rPr lang="cs-CZ" sz="2200" dirty="0"/>
              <a:t>Nemocnice</a:t>
            </a:r>
          </a:p>
          <a:p>
            <a:pPr marL="817562" lvl="2" indent="-457200">
              <a:spcBef>
                <a:spcPts val="1800"/>
              </a:spcBef>
              <a:buFont typeface="+mj-lt"/>
              <a:buAutoNum type="arabicPeriod"/>
            </a:pPr>
            <a:r>
              <a:rPr lang="cs-CZ" sz="2200" dirty="0"/>
              <a:t>Komplement</a:t>
            </a:r>
          </a:p>
          <a:p>
            <a:pPr marL="817562" lvl="2" indent="-457200">
              <a:spcBef>
                <a:spcPts val="1800"/>
              </a:spcBef>
              <a:buFont typeface="+mj-lt"/>
              <a:buAutoNum type="arabicPeriod"/>
            </a:pPr>
            <a:r>
              <a:rPr lang="cs-CZ" sz="2200" dirty="0"/>
              <a:t>Lékárny</a:t>
            </a:r>
          </a:p>
        </p:txBody>
      </p:sp>
    </p:spTree>
    <p:extLst>
      <p:ext uri="{BB962C8B-B14F-4D97-AF65-F5344CB8AC3E}">
        <p14:creationId xmlns:p14="http://schemas.microsoft.com/office/powerpoint/2010/main" xmlns="" val="2775270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716776"/>
            <a:ext cx="7486650" cy="276999"/>
          </a:xfrm>
        </p:spPr>
        <p:txBody>
          <a:bodyPr/>
          <a:lstStyle/>
          <a:p>
            <a:r>
              <a:rPr lang="cs-CZ" dirty="0"/>
              <a:t>Zapojení do projektu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79387" lvl="1" indent="0">
              <a:spcBef>
                <a:spcPts val="1800"/>
              </a:spcBef>
              <a:buNone/>
            </a:pPr>
            <a:endParaRPr lang="cs-CZ" sz="2400" dirty="0" smtClean="0"/>
          </a:p>
          <a:p>
            <a:pPr marL="179387" lvl="1" indent="0">
              <a:spcBef>
                <a:spcPts val="1800"/>
              </a:spcBef>
              <a:buNone/>
            </a:pPr>
            <a:endParaRPr lang="cs-CZ" sz="2400" dirty="0"/>
          </a:p>
          <a:p>
            <a:pPr marL="179387" lvl="1" indent="0">
              <a:spcBef>
                <a:spcPts val="1800"/>
              </a:spcBef>
              <a:buNone/>
            </a:pPr>
            <a:endParaRPr lang="cs-CZ" sz="2400" dirty="0" smtClean="0"/>
          </a:p>
          <a:p>
            <a:pPr marL="179387" lvl="1" indent="0">
              <a:spcBef>
                <a:spcPts val="1800"/>
              </a:spcBef>
              <a:buNone/>
            </a:pPr>
            <a:endParaRPr lang="cs-CZ" sz="2400" dirty="0"/>
          </a:p>
          <a:p>
            <a:pPr marL="179387" lvl="1" indent="0">
              <a:spcBef>
                <a:spcPts val="1800"/>
              </a:spcBef>
              <a:buNone/>
            </a:pPr>
            <a:endParaRPr lang="cs-CZ" sz="2400" dirty="0" smtClean="0"/>
          </a:p>
          <a:p>
            <a:pPr marL="179387" lvl="1" indent="0">
              <a:spcBef>
                <a:spcPts val="1800"/>
              </a:spcBef>
              <a:buNone/>
            </a:pPr>
            <a:endParaRPr lang="cs-CZ" sz="2400" dirty="0"/>
          </a:p>
          <a:p>
            <a:pPr marL="179387" lvl="1" indent="0">
              <a:spcBef>
                <a:spcPts val="1800"/>
              </a:spcBef>
              <a:buNone/>
            </a:pPr>
            <a:endParaRPr lang="cs-CZ" sz="800" dirty="0" smtClean="0"/>
          </a:p>
          <a:p>
            <a:pPr marL="179387" lvl="1" indent="0">
              <a:spcBef>
                <a:spcPts val="1800"/>
              </a:spcBef>
              <a:buNone/>
            </a:pPr>
            <a:r>
              <a:rPr lang="cs-CZ" sz="2400" dirty="0" smtClean="0"/>
              <a:t>Zapojeno </a:t>
            </a:r>
            <a:r>
              <a:rPr lang="cs-CZ" sz="2400" dirty="0"/>
              <a:t>je 100 % všech nemocnic v daných regionech</a:t>
            </a:r>
          </a:p>
          <a:p>
            <a:pPr lvl="1">
              <a:spcBef>
                <a:spcPts val="1800"/>
              </a:spcBef>
              <a:buFont typeface="Arial" pitchFamily="34" charset="0"/>
              <a:buChar char="•"/>
            </a:pPr>
            <a:endParaRPr lang="cs-CZ" sz="2400" dirty="0"/>
          </a:p>
        </p:txBody>
      </p:sp>
      <p:graphicFrame>
        <p:nvGraphicFramePr>
          <p:cNvPr id="5" name="Zástupný symbol pro obsah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928909548"/>
              </p:ext>
            </p:extLst>
          </p:nvPr>
        </p:nvGraphicFramePr>
        <p:xfrm>
          <a:off x="539552" y="1668308"/>
          <a:ext cx="8064896" cy="356078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384376"/>
                <a:gridCol w="1584176"/>
                <a:gridCol w="1728192"/>
                <a:gridCol w="1368152"/>
              </a:tblGrid>
              <a:tr h="432048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  <a:latin typeface="Arial Black" pitchFamily="34" charset="0"/>
                        </a:rPr>
                        <a:t>Segment</a:t>
                      </a:r>
                      <a:endParaRPr lang="cs-CZ" sz="1600" dirty="0">
                        <a:solidFill>
                          <a:schemeClr val="bg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  <a:latin typeface="Arial Black" pitchFamily="34" charset="0"/>
                        </a:rPr>
                        <a:t>Počet subjektů</a:t>
                      </a:r>
                      <a:endParaRPr lang="cs-CZ" sz="1600" dirty="0">
                        <a:solidFill>
                          <a:schemeClr val="bg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bg1"/>
                          </a:solidFill>
                          <a:effectLst/>
                          <a:latin typeface="Arial Black" pitchFamily="34" charset="0"/>
                        </a:rPr>
                        <a:t>Počet v A2G</a:t>
                      </a:r>
                      <a:endParaRPr lang="cs-CZ" sz="1600" dirty="0">
                        <a:solidFill>
                          <a:schemeClr val="bg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 smtClean="0">
                          <a:solidFill>
                            <a:schemeClr val="bg1"/>
                          </a:solidFill>
                          <a:effectLst/>
                          <a:latin typeface="Arial Black" pitchFamily="34" charset="0"/>
                        </a:rPr>
                        <a:t>Podíl</a:t>
                      </a:r>
                      <a:endParaRPr lang="cs-CZ" sz="1600" dirty="0">
                        <a:solidFill>
                          <a:schemeClr val="bg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Praktičtí  lékaři  - </a:t>
                      </a:r>
                      <a:r>
                        <a:rPr lang="cs-CZ" sz="1600" dirty="0" err="1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odb</a:t>
                      </a: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. 001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341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148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43%</a:t>
                      </a:r>
                      <a:endParaRPr lang="cs-CZ" sz="160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Praktičtí  lékaři  - </a:t>
                      </a:r>
                      <a:r>
                        <a:rPr lang="cs-CZ" sz="1600" dirty="0" err="1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odb</a:t>
                      </a: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. 002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161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58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36%</a:t>
                      </a:r>
                      <a:endParaRPr lang="cs-CZ" sz="160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Specialisté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581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154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27%</a:t>
                      </a:r>
                      <a:endParaRPr lang="cs-CZ" sz="160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Komplement</a:t>
                      </a:r>
                      <a:endParaRPr lang="cs-CZ" sz="160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41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16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39%</a:t>
                      </a:r>
                      <a:endParaRPr lang="cs-CZ" sz="160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Lékárny</a:t>
                      </a:r>
                      <a:endParaRPr lang="cs-CZ" sz="160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191</a:t>
                      </a:r>
                      <a:endParaRPr lang="cs-CZ" sz="160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107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56%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</a:tr>
              <a:tr h="432049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Nemocnice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13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13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100%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432048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ZZS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2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2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solidFill>
                            <a:schemeClr val="tx1"/>
                          </a:solidFill>
                          <a:effectLst/>
                          <a:latin typeface="Arial Black" pitchFamily="34" charset="0"/>
                        </a:rPr>
                        <a:t>100%</a:t>
                      </a:r>
                      <a:endParaRPr lang="cs-CZ" sz="1600" dirty="0">
                        <a:solidFill>
                          <a:schemeClr val="tx1"/>
                        </a:solidFill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8910824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716776"/>
            <a:ext cx="7486650" cy="276999"/>
          </a:xfrm>
        </p:spPr>
        <p:txBody>
          <a:bodyPr/>
          <a:lstStyle/>
          <a:p>
            <a:r>
              <a:rPr lang="cs-CZ" dirty="0"/>
              <a:t>Využívání systému – zápisy v nemocnicích 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sz="2400" b="0" dirty="0" smtClean="0"/>
          </a:p>
          <a:p>
            <a:endParaRPr lang="cs-CZ" sz="2400" b="0" dirty="0"/>
          </a:p>
          <a:p>
            <a:endParaRPr lang="cs-CZ" sz="2400" b="0" dirty="0" smtClean="0"/>
          </a:p>
          <a:p>
            <a:endParaRPr lang="cs-CZ" sz="2400" b="0" dirty="0"/>
          </a:p>
          <a:p>
            <a:endParaRPr lang="cs-CZ" sz="2400" b="0" dirty="0" smtClean="0"/>
          </a:p>
          <a:p>
            <a:endParaRPr lang="cs-CZ" sz="2400" b="0" dirty="0"/>
          </a:p>
          <a:p>
            <a:endParaRPr lang="cs-CZ" sz="2400" b="0" dirty="0" smtClean="0"/>
          </a:p>
          <a:p>
            <a:endParaRPr lang="cs-CZ" sz="2400" b="0" dirty="0"/>
          </a:p>
          <a:p>
            <a:endParaRPr lang="cs-CZ" sz="2400" b="0" dirty="0" smtClean="0"/>
          </a:p>
          <a:p>
            <a:r>
              <a:rPr lang="cs-CZ" sz="2400" b="0" dirty="0" smtClean="0"/>
              <a:t>Počet </a:t>
            </a:r>
            <a:r>
              <a:rPr lang="cs-CZ" sz="2400" b="0" dirty="0"/>
              <a:t>zápisů v nemocnicích meziročně vzrostl </a:t>
            </a:r>
            <a:r>
              <a:rPr lang="cs-CZ" sz="2400" b="0" dirty="0" smtClean="0"/>
              <a:t>o </a:t>
            </a:r>
            <a:r>
              <a:rPr lang="cs-CZ" sz="2400" b="0" dirty="0"/>
              <a:t>100</a:t>
            </a:r>
            <a:r>
              <a:rPr lang="cs-CZ" sz="2400" b="0" dirty="0" smtClean="0"/>
              <a:t>%</a:t>
            </a:r>
            <a:endParaRPr lang="cs-CZ" sz="2400" b="0" dirty="0"/>
          </a:p>
          <a:p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3392516359"/>
              </p:ext>
            </p:extLst>
          </p:nvPr>
        </p:nvGraphicFramePr>
        <p:xfrm>
          <a:off x="611560" y="1556792"/>
          <a:ext cx="7632848" cy="38523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12377920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716776"/>
            <a:ext cx="7486650" cy="276999"/>
          </a:xfrm>
        </p:spPr>
        <p:txBody>
          <a:bodyPr/>
          <a:lstStyle/>
          <a:p>
            <a:r>
              <a:rPr lang="cs-CZ" dirty="0" smtClean="0"/>
              <a:t>Karlovarský kraj – počet zapisujících </a:t>
            </a:r>
            <a:r>
              <a:rPr lang="cs-CZ" dirty="0" err="1" smtClean="0"/>
              <a:t>pzs</a:t>
            </a:r>
            <a:r>
              <a:rPr lang="cs-CZ" dirty="0" smtClean="0"/>
              <a:t> </a:t>
            </a:r>
            <a:endParaRPr lang="cs-CZ" dirty="0"/>
          </a:p>
        </p:txBody>
      </p:sp>
      <p:graphicFrame>
        <p:nvGraphicFramePr>
          <p:cNvPr id="5" name="Zástupný symbol pro obsah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4051544805"/>
              </p:ext>
            </p:extLst>
          </p:nvPr>
        </p:nvGraphicFramePr>
        <p:xfrm>
          <a:off x="562708" y="1594338"/>
          <a:ext cx="7934325" cy="44418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xmlns="" val="5267928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716776"/>
            <a:ext cx="7486650" cy="276999"/>
          </a:xfrm>
        </p:spPr>
        <p:txBody>
          <a:bodyPr/>
          <a:lstStyle/>
          <a:p>
            <a:r>
              <a:rPr lang="cs-CZ" dirty="0"/>
              <a:t>Hodnocení efektivity projektu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179387" lvl="1" indent="0">
              <a:spcBef>
                <a:spcPts val="1800"/>
              </a:spcBef>
              <a:buNone/>
            </a:pPr>
            <a:r>
              <a:rPr lang="cs-CZ" sz="2400" dirty="0"/>
              <a:t>Výsledky projektu demonstrujeme na následujících měřených veličinách:</a:t>
            </a:r>
          </a:p>
          <a:p>
            <a:pPr lvl="1">
              <a:spcBef>
                <a:spcPts val="1800"/>
              </a:spcBef>
              <a:buFont typeface="Arial" pitchFamily="34" charset="0"/>
              <a:buChar char="•"/>
            </a:pPr>
            <a:r>
              <a:rPr lang="cs-CZ" sz="2400" dirty="0"/>
              <a:t>Náklady na </a:t>
            </a:r>
            <a:r>
              <a:rPr lang="cs-CZ" sz="2400" dirty="0" smtClean="0"/>
              <a:t>pojištěnce:</a:t>
            </a:r>
            <a:endParaRPr lang="cs-CZ" sz="2400" dirty="0"/>
          </a:p>
          <a:p>
            <a:pPr lvl="2">
              <a:spcBef>
                <a:spcPts val="1200"/>
              </a:spcBef>
              <a:buFont typeface="Arial" pitchFamily="34" charset="0"/>
              <a:buChar char="•"/>
            </a:pPr>
            <a:r>
              <a:rPr lang="cs-CZ" sz="2200" dirty="0"/>
              <a:t>Na léky</a:t>
            </a:r>
          </a:p>
          <a:p>
            <a:pPr lvl="2">
              <a:spcBef>
                <a:spcPts val="1200"/>
              </a:spcBef>
              <a:buFont typeface="Arial" pitchFamily="34" charset="0"/>
              <a:buChar char="•"/>
            </a:pPr>
            <a:r>
              <a:rPr lang="cs-CZ" sz="2200" dirty="0"/>
              <a:t>Na vyžádanou péči</a:t>
            </a:r>
          </a:p>
          <a:p>
            <a:pPr lvl="1">
              <a:spcBef>
                <a:spcPts val="1200"/>
              </a:spcBef>
              <a:buFont typeface="Arial" pitchFamily="34" charset="0"/>
              <a:buChar char="•"/>
            </a:pPr>
            <a:r>
              <a:rPr lang="cs-CZ" sz="2400" dirty="0"/>
              <a:t>Délka pracovní </a:t>
            </a:r>
            <a:r>
              <a:rPr lang="cs-CZ" sz="2400" dirty="0" smtClean="0"/>
              <a:t>neschopnosti</a:t>
            </a:r>
            <a:endParaRPr lang="cs-CZ" sz="2400" dirty="0"/>
          </a:p>
          <a:p>
            <a:pPr lvl="1">
              <a:spcBef>
                <a:spcPts val="1200"/>
              </a:spcBef>
              <a:buFont typeface="Arial" pitchFamily="34" charset="0"/>
              <a:buChar char="•"/>
            </a:pPr>
            <a:r>
              <a:rPr lang="cs-CZ" sz="2400" dirty="0"/>
              <a:t>EZK jako nástroj retence pojištěnce</a:t>
            </a:r>
          </a:p>
          <a:p>
            <a:pPr lvl="1">
              <a:spcBef>
                <a:spcPts val="1200"/>
              </a:spcBef>
              <a:buFont typeface="Arial" pitchFamily="34" charset="0"/>
              <a:buChar char="•"/>
            </a:pPr>
            <a:r>
              <a:rPr lang="cs-CZ" sz="2400" dirty="0"/>
              <a:t>Náklady na lékové interakce</a:t>
            </a:r>
          </a:p>
          <a:p>
            <a:pPr lvl="1">
              <a:spcBef>
                <a:spcPts val="1200"/>
              </a:spcBef>
              <a:buFont typeface="Arial" pitchFamily="34" charset="0"/>
              <a:buChar char="•"/>
            </a:pPr>
            <a:r>
              <a:rPr lang="cs-CZ" sz="2400" dirty="0"/>
              <a:t>Náklady na duplicitní medikace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10752033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716776"/>
            <a:ext cx="7486650" cy="276999"/>
          </a:xfrm>
        </p:spPr>
        <p:txBody>
          <a:bodyPr/>
          <a:lstStyle/>
          <a:p>
            <a:r>
              <a:rPr lang="cs-CZ" dirty="0"/>
              <a:t>Hlavní zjištění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lnSpc>
                <a:spcPct val="90000"/>
              </a:lnSpc>
              <a:spcBef>
                <a:spcPts val="1200"/>
              </a:spcBef>
              <a:buFont typeface="Arial" pitchFamily="34" charset="0"/>
              <a:buChar char="•"/>
            </a:pPr>
            <a:r>
              <a:rPr lang="cs-CZ" sz="2400" dirty="0"/>
              <a:t>Pilotní projekty potvrdily technologické schopnosti velké části poskytovatelů zdravotní péče vést zdravotnickou dokumentaci v elektronické </a:t>
            </a:r>
            <a:r>
              <a:rPr lang="cs-CZ" sz="2400" dirty="0" smtClean="0"/>
              <a:t>podobě</a:t>
            </a:r>
          </a:p>
          <a:p>
            <a:pPr lvl="1">
              <a:lnSpc>
                <a:spcPct val="90000"/>
              </a:lnSpc>
              <a:spcBef>
                <a:spcPts val="1200"/>
              </a:spcBef>
              <a:buFont typeface="Arial" pitchFamily="34" charset="0"/>
              <a:buChar char="•"/>
            </a:pPr>
            <a:endParaRPr lang="cs-CZ" sz="2400" dirty="0"/>
          </a:p>
          <a:p>
            <a:pPr lvl="1">
              <a:lnSpc>
                <a:spcPct val="90000"/>
              </a:lnSpc>
              <a:spcBef>
                <a:spcPts val="1200"/>
              </a:spcBef>
              <a:buFont typeface="Arial" pitchFamily="34" charset="0"/>
              <a:buChar char="•"/>
            </a:pPr>
            <a:r>
              <a:rPr lang="cs-CZ" sz="2400" dirty="0"/>
              <a:t>Zdravotnická zařízení mají vůli a jsou schopna tuto zdravotnickou dokumentaci se souhlasem pacienta sdílet s ostatními poskytovateli zdravotní </a:t>
            </a:r>
            <a:r>
              <a:rPr lang="cs-CZ" sz="2400" dirty="0" smtClean="0"/>
              <a:t>péče</a:t>
            </a:r>
          </a:p>
          <a:p>
            <a:pPr marL="179387" lvl="1" indent="0">
              <a:lnSpc>
                <a:spcPct val="90000"/>
              </a:lnSpc>
              <a:spcBef>
                <a:spcPts val="1200"/>
              </a:spcBef>
              <a:buNone/>
            </a:pPr>
            <a:endParaRPr lang="cs-CZ" sz="2400" dirty="0"/>
          </a:p>
          <a:p>
            <a:pPr lvl="1">
              <a:lnSpc>
                <a:spcPct val="90000"/>
              </a:lnSpc>
              <a:spcBef>
                <a:spcPts val="1200"/>
              </a:spcBef>
              <a:buFont typeface="Arial" pitchFamily="34" charset="0"/>
              <a:buChar char="•"/>
            </a:pPr>
            <a:r>
              <a:rPr lang="cs-CZ" sz="2400" dirty="0"/>
              <a:t>Přítomnost týmů VZP a týmů technické podpory IZIP v regionech vede k podstatnému zvyšování využívání nástrojů eHealth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xmlns="" val="16481073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716776"/>
            <a:ext cx="7486650" cy="276999"/>
          </a:xfrm>
        </p:spPr>
        <p:txBody>
          <a:bodyPr/>
          <a:lstStyle/>
          <a:p>
            <a:r>
              <a:rPr lang="cs-CZ" dirty="0"/>
              <a:t>Výsledky pilotních programů</a:t>
            </a:r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3509899813"/>
              </p:ext>
            </p:extLst>
          </p:nvPr>
        </p:nvGraphicFramePr>
        <p:xfrm>
          <a:off x="467544" y="1355454"/>
          <a:ext cx="7980997" cy="4753335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656184"/>
                <a:gridCol w="2592288"/>
                <a:gridCol w="1944216"/>
                <a:gridCol w="1788309"/>
              </a:tblGrid>
              <a:tr h="649060"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KATEGORIE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POPIS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Úspora pilot/rok</a:t>
                      </a:r>
                    </a:p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(mil Kč.)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Úspora ČR/rok</a:t>
                      </a:r>
                    </a:p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(</a:t>
                      </a:r>
                      <a:r>
                        <a:rPr lang="cs-CZ" sz="1600" dirty="0" err="1">
                          <a:effectLst/>
                          <a:latin typeface="Arial Black" pitchFamily="34" charset="0"/>
                        </a:rPr>
                        <a:t>mld</a:t>
                      </a: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 Kč.)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</a:tr>
              <a:tr h="244794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Přímé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Úspora preskripce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148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>
                          <a:effectLst/>
                          <a:latin typeface="Arial Black" pitchFamily="34" charset="0"/>
                        </a:rPr>
                        <a:t>1.559</a:t>
                      </a:r>
                      <a:endParaRPr lang="cs-CZ" sz="140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502587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 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Úspora vyšetření komplementu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66,5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>
                          <a:effectLst/>
                          <a:latin typeface="Arial Black" pitchFamily="34" charset="0"/>
                        </a:rPr>
                        <a:t>0.701</a:t>
                      </a:r>
                      <a:endParaRPr lang="cs-CZ" sz="140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44794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Potencionální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>
                          <a:effectLst/>
                          <a:latin typeface="Arial Black" pitchFamily="34" charset="0"/>
                        </a:rPr>
                        <a:t>Lékové duplicity</a:t>
                      </a:r>
                      <a:endParaRPr lang="cs-CZ" sz="140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7.78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>
                          <a:effectLst/>
                          <a:latin typeface="Arial Black" pitchFamily="34" charset="0"/>
                        </a:rPr>
                        <a:t>0,082</a:t>
                      </a:r>
                      <a:endParaRPr lang="cs-CZ" sz="140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760380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 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Lékové interakce (úspora preskripce a léčení komplikací)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Zatím nelze vyhodnotit</a:t>
                      </a:r>
                    </a:p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-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cs-CZ"/>
                    </a:p>
                  </a:txBody>
                  <a:tcPr/>
                </a:tc>
              </a:tr>
              <a:tr h="297611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 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Pracovní neschopnost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2,45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 smtClean="0">
                          <a:effectLst/>
                          <a:latin typeface="Arial Black" pitchFamily="34" charset="0"/>
                        </a:rPr>
                        <a:t>0,026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44794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Provozní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Portál VZP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-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>
                          <a:effectLst/>
                          <a:latin typeface="Arial Black" pitchFamily="34" charset="0"/>
                        </a:rPr>
                        <a:t>0.025</a:t>
                      </a:r>
                      <a:endParaRPr lang="cs-CZ" sz="140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018173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 </a:t>
                      </a:r>
                      <a:endParaRPr lang="cs-CZ" sz="16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Kontrola vykázané péče pacientem (pouze úspora na poštovném)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6.0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0.060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683908"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600" dirty="0">
                          <a:effectLst/>
                          <a:latin typeface="Arial Black" pitchFamily="34" charset="0"/>
                        </a:rPr>
                        <a:t>CELKEM realizované </a:t>
                      </a:r>
                      <a:r>
                        <a:rPr lang="cs-CZ" sz="1600" dirty="0" smtClean="0">
                          <a:effectLst/>
                          <a:latin typeface="Arial Black" pitchFamily="34" charset="0"/>
                        </a:rPr>
                        <a:t> </a:t>
                      </a:r>
                      <a:r>
                        <a:rPr lang="cs-CZ" sz="1100" dirty="0" smtClean="0">
                          <a:effectLst/>
                          <a:latin typeface="Arial Black" pitchFamily="34" charset="0"/>
                        </a:rPr>
                        <a:t>(</a:t>
                      </a:r>
                      <a:r>
                        <a:rPr lang="cs-CZ" sz="1100" dirty="0">
                          <a:effectLst/>
                          <a:latin typeface="Arial Black" pitchFamily="34" charset="0"/>
                        </a:rPr>
                        <a:t>bez potenciálních)</a:t>
                      </a:r>
                      <a:endParaRPr lang="cs-CZ" sz="11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dirty="0">
                          <a:effectLst/>
                          <a:latin typeface="Arial Black" pitchFamily="34" charset="0"/>
                        </a:rPr>
                        <a:t> </a:t>
                      </a:r>
                      <a:endParaRPr lang="cs-CZ" sz="1400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b="1" dirty="0">
                          <a:effectLst/>
                          <a:latin typeface="Arial Black" pitchFamily="34" charset="0"/>
                        </a:rPr>
                        <a:t>230,73</a:t>
                      </a:r>
                      <a:endParaRPr lang="cs-CZ" sz="1400" b="1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cs-CZ" sz="1400" b="1" dirty="0">
                          <a:effectLst/>
                          <a:latin typeface="Arial Black" pitchFamily="34" charset="0"/>
                        </a:rPr>
                        <a:t>2.453</a:t>
                      </a:r>
                      <a:endParaRPr lang="cs-CZ" sz="1400" b="1" dirty="0">
                        <a:effectLst/>
                        <a:latin typeface="Arial Black" pitchFamily="34" charset="0"/>
                        <a:ea typeface="Times New Roman"/>
                        <a:cs typeface="Times New Roman"/>
                      </a:endParaRPr>
                    </a:p>
                  </a:txBody>
                  <a:tcPr marL="34995" marR="34995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33341608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zentace_VZP_2010">
  <a:themeElements>
    <a:clrScheme name="vzp_test">
      <a:dk1>
        <a:srgbClr val="000000"/>
      </a:dk1>
      <a:lt1>
        <a:srgbClr val="FFFFFF"/>
      </a:lt1>
      <a:dk2>
        <a:srgbClr val="7F7F7F"/>
      </a:dk2>
      <a:lt2>
        <a:srgbClr val="FFFFFF"/>
      </a:lt2>
      <a:accent1>
        <a:srgbClr val="E62800"/>
      </a:accent1>
      <a:accent2>
        <a:srgbClr val="66B7C5"/>
      </a:accent2>
      <a:accent3>
        <a:srgbClr val="D3CCB8"/>
      </a:accent3>
      <a:accent4>
        <a:srgbClr val="7F7F7F"/>
      </a:accent4>
      <a:accent5>
        <a:srgbClr val="BFBFBF"/>
      </a:accent5>
      <a:accent6>
        <a:srgbClr val="F2F2F2"/>
      </a:accent6>
      <a:hlink>
        <a:srgbClr val="000000"/>
      </a:hlink>
      <a:folHlink>
        <a:srgbClr val="66B7C5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648C6F46A837AA4EB357F36909CBF998" ma:contentTypeVersion="0" ma:contentTypeDescription="Vytvořit nový dokument" ma:contentTypeScope="" ma:versionID="2edd05b8022a31f295b8d0750ec4f395">
  <xsd:schema xmlns:xsd="http://www.w3.org/2001/XMLSchema" xmlns:p="http://schemas.microsoft.com/office/2006/metadata/properties" targetNamespace="http://schemas.microsoft.com/office/2006/metadata/properties" ma:root="true" ma:fieldsID="8aa64c8545af609a0fabdd3d6fe2efed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Typ obsahu" ma:readOnly="true"/>
        <xsd:element ref="dc:title" minOccurs="0" maxOccurs="1" ma:index="4" ma:displayName="Naze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/>
</p:properties>
</file>

<file path=customXml/itemProps1.xml><?xml version="1.0" encoding="utf-8"?>
<ds:datastoreItem xmlns:ds="http://schemas.openxmlformats.org/officeDocument/2006/customXml" ds:itemID="{4B9AAE61-DD91-4E48-8183-C140ECD891C4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2.xml><?xml version="1.0" encoding="utf-8"?>
<ds:datastoreItem xmlns:ds="http://schemas.openxmlformats.org/officeDocument/2006/customXml" ds:itemID="{BB196DAC-3F2C-4C77-ADFD-8102798EC1F0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578BB908-A22C-41C8-A3E6-757BB3C56056}">
  <ds:schemaRefs>
    <ds:schemaRef ds:uri="http://purl.org/dc/elements/1.1/"/>
    <ds:schemaRef ds:uri="http://www.w3.org/XML/1998/namespace"/>
    <ds:schemaRef ds:uri="http://schemas.microsoft.com/office/2006/documentManagement/types"/>
    <ds:schemaRef ds:uri="http://purl.org/dc/terms/"/>
    <ds:schemaRef ds:uri="http://purl.org/dc/dcmitype/"/>
    <ds:schemaRef ds:uri="http://schemas.microsoft.com/office/2006/metadata/properties"/>
    <ds:schemaRef ds:uri="http://schemas.openxmlformats.org/package/2006/metadata/core-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prezentace_VZP_2010</Template>
  <TotalTime>11369</TotalTime>
  <Words>326</Words>
  <Application>Microsoft Office PowerPoint</Application>
  <PresentationFormat>Předvádění na obrazovce (4:3)</PresentationFormat>
  <Paragraphs>145</Paragraphs>
  <Slides>11</Slides>
  <Notes>1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11</vt:i4>
      </vt:variant>
    </vt:vector>
  </HeadingPairs>
  <TitlesOfParts>
    <vt:vector size="12" baseType="lpstr">
      <vt:lpstr>prezentace_VZP_2010</vt:lpstr>
      <vt:lpstr>Pilotní programy A2G:  Dopady elektronizace na efektivitu zdravotnictví     MUDR. Jiří Bek, VZP ČR       </vt:lpstr>
      <vt:lpstr>Cíle pilotních programů A2G</vt:lpstr>
      <vt:lpstr>Základní informace o programech</vt:lpstr>
      <vt:lpstr>Zapojení do projektu</vt:lpstr>
      <vt:lpstr>Využívání systému – zápisy v nemocnicích </vt:lpstr>
      <vt:lpstr>Karlovarský kraj – počet zapisujících pzs </vt:lpstr>
      <vt:lpstr>Hodnocení efektivity projektu</vt:lpstr>
      <vt:lpstr>Hlavní zjištění</vt:lpstr>
      <vt:lpstr>Výsledky pilotních programů</vt:lpstr>
      <vt:lpstr>Shrnutí</vt:lpstr>
      <vt:lpstr>VZP ČR si váží vaší pozornosti držte nám palec     </vt:lpstr>
    </vt:vector>
  </TitlesOfParts>
  <Company>VZP ČR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Outsourcing  Portálu VZP ČR   Řídící výbor 16. 8. 2010    IZIP Michal Čumpl  VZP ČR Roman Rund</dc:title>
  <dc:creator>rundr41</dc:creator>
  <cp:lastModifiedBy>Jája a Pája</cp:lastModifiedBy>
  <cp:revision>388</cp:revision>
  <dcterms:created xsi:type="dcterms:W3CDTF">2010-08-11T08:57:06Z</dcterms:created>
  <dcterms:modified xsi:type="dcterms:W3CDTF">2012-11-21T14:03:48Z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0x010100648C6F46A837AA4EB357F36909CBF998</vt:lpwstr>
  </property>
  <property fmtid="{D5CDD505-2E9C-101B-9397-08002B2CF9AE}" pid="3" name="Zdroj">
    <vt:lpwstr>IZIP, VZP</vt:lpwstr>
  </property>
</Properties>
</file>