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21"/>
  </p:notesMasterIdLst>
  <p:sldIdLst>
    <p:sldId id="258" r:id="rId3"/>
    <p:sldId id="273" r:id="rId4"/>
    <p:sldId id="289" r:id="rId5"/>
    <p:sldId id="262" r:id="rId6"/>
    <p:sldId id="274" r:id="rId7"/>
    <p:sldId id="288" r:id="rId8"/>
    <p:sldId id="290" r:id="rId9"/>
    <p:sldId id="284" r:id="rId10"/>
    <p:sldId id="285" r:id="rId11"/>
    <p:sldId id="283" r:id="rId12"/>
    <p:sldId id="277" r:id="rId13"/>
    <p:sldId id="280" r:id="rId14"/>
    <p:sldId id="281" r:id="rId15"/>
    <p:sldId id="282" r:id="rId16"/>
    <p:sldId id="278" r:id="rId17"/>
    <p:sldId id="286" r:id="rId18"/>
    <p:sldId id="287" r:id="rId19"/>
    <p:sldId id="291" r:id="rId20"/>
  </p:sldIdLst>
  <p:sldSz cx="9144000" cy="6858000" type="screen4x3"/>
  <p:notesSz cx="6735763" cy="98663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66" autoAdjust="0"/>
  </p:normalViewPr>
  <p:slideViewPr>
    <p:cSldViewPr snapToGrid="0">
      <p:cViewPr>
        <p:scale>
          <a:sx n="90" d="100"/>
          <a:sy n="90" d="100"/>
        </p:scale>
        <p:origin x="-115" y="230"/>
      </p:cViewPr>
      <p:guideLst>
        <p:guide orient="horz" pos="1387"/>
        <p:guide pos="2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184DD392-D22D-4434-8C67-4586F9F4C904}" type="datetimeFigureOut">
              <a:rPr lang="de-DE" smtClean="0"/>
              <a:t>28.11.2012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262" y="4686223"/>
            <a:ext cx="5389240" cy="4440077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53EA2378-B4D7-4B34-803C-10690B8537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75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41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41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Školení prodejců</a:t>
            </a:r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72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Školení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KAR FNKV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72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388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Školení</a:t>
            </a:r>
            <a:r>
              <a:rPr lang="en-GB" dirty="0" smtClean="0"/>
              <a:t> v Doze, </a:t>
            </a:r>
            <a:r>
              <a:rPr lang="en-GB" dirty="0" err="1" smtClean="0"/>
              <a:t>Katar</a:t>
            </a:r>
            <a:r>
              <a:rPr lang="en-GB" dirty="0" smtClean="0"/>
              <a:t>, </a:t>
            </a:r>
            <a:r>
              <a:rPr lang="en-GB" dirty="0" err="1" smtClean="0"/>
              <a:t>téma</a:t>
            </a:r>
            <a:r>
              <a:rPr lang="en-GB" dirty="0" smtClean="0"/>
              <a:t>: management of PU + How to maximize the benefit from </a:t>
            </a:r>
            <a:r>
              <a:rPr lang="en-GB" dirty="0" err="1" smtClean="0"/>
              <a:t>electricly</a:t>
            </a:r>
            <a:r>
              <a:rPr lang="en-GB" dirty="0" smtClean="0"/>
              <a:t> profiling hospital beds: 200 </a:t>
            </a:r>
            <a:r>
              <a:rPr lang="en-GB" dirty="0" err="1" smtClean="0"/>
              <a:t>sester</a:t>
            </a:r>
            <a:r>
              <a:rPr lang="en-GB" dirty="0" smtClean="0"/>
              <a:t> - </a:t>
            </a:r>
            <a:r>
              <a:rPr lang="en-GB" dirty="0" err="1" smtClean="0"/>
              <a:t>nesmírně</a:t>
            </a:r>
            <a:r>
              <a:rPr lang="en-GB" dirty="0" smtClean="0"/>
              <a:t> </a:t>
            </a:r>
            <a:r>
              <a:rPr lang="en-GB" dirty="0" err="1" smtClean="0"/>
              <a:t>úspěšné</a:t>
            </a:r>
            <a:endParaRPr lang="cs-CZ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489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Školení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KAR FNKV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72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dirty="0" smtClean="0">
                <a:effectLst/>
              </a:rPr>
              <a:t>část 1 - analýza stávající situace v oblasti odborného vzdělávání (odborné vzdělávání a vzdělávání)</a:t>
            </a:r>
            <a:br>
              <a:rPr lang="cs-CZ" dirty="0" smtClean="0">
                <a:effectLst/>
              </a:rPr>
            </a:br>
            <a:r>
              <a:rPr lang="cs-CZ" dirty="0" smtClean="0">
                <a:effectLst/>
              </a:rPr>
              <a:t>část 2 - analýza inovací v odborném vzdělávání</a:t>
            </a:r>
            <a:br>
              <a:rPr lang="cs-CZ" dirty="0" smtClean="0">
                <a:effectLst/>
              </a:rPr>
            </a:b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72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A2378-B4D7-4B34-803C-10690B85379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7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0F00-69D3-429A-8A1D-AEB3B47644D9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64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6AC7-211D-4BED-9CC9-ADDA14F3E358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5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84E6-4177-4F59-B311-C17DF658DFFC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909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2CF3-D567-4AE0-B7E1-46E6FD61C3FC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28.11.2012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1578-E598-4797-9753-334DC31A92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Grafik 3" descr="Beschreibung: C:\Users\kretschmar\AppData\Local\Microsoft\Windows\Temporary Internet Files\Content.Outlook\N32GQV8Y\LOGO_LINET Group SE_final_RGB (2)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 userDrawn="1"/>
        </p:nvSpPr>
        <p:spPr>
          <a:xfrm>
            <a:off x="0" y="-1"/>
            <a:ext cx="9144000" cy="10488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942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FAAED-CB1B-4E87-9102-4DD1C918DF45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28.11.2012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1578-E598-4797-9753-334DC31A92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Grafik 3" descr="Beschreibung: C:\Users\kretschmar\AppData\Local\Microsoft\Windows\Temporary Internet Files\Content.Outlook\N32GQV8Y\LOGO_LINET Group SE_final_RGB (2)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 userDrawn="1"/>
        </p:nvSpPr>
        <p:spPr>
          <a:xfrm>
            <a:off x="0" y="-1"/>
            <a:ext cx="9144000" cy="104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7226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43F5-48BB-418F-B507-0B7CD60628B4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28.11.2012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1578-E598-4797-9753-334DC31A92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Grafik 3" descr="Beschreibung: C:\Users\kretschmar\AppData\Local\Microsoft\Windows\Temporary Internet Files\Content.Outlook\N32GQV8Y\LOGO_LINET Group SE_final_RGB (2)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 userDrawn="1"/>
        </p:nvSpPr>
        <p:spPr>
          <a:xfrm>
            <a:off x="0" y="-1"/>
            <a:ext cx="9144000" cy="104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0122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4CDB-B2A6-460D-B9C5-AC093EC8997B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28.11.2012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1578-E598-4797-9753-334DC31A92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Grafik 3" descr="Beschreibung: C:\Users\kretschmar\AppData\Local\Microsoft\Windows\Temporary Internet Files\Content.Outlook\N32GQV8Y\LOGO_LINET Group SE_final_RGB (2)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 userDrawn="1"/>
        </p:nvSpPr>
        <p:spPr>
          <a:xfrm>
            <a:off x="0" y="-1"/>
            <a:ext cx="9144000" cy="104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4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A794-986B-4075-85E9-CC3C9994DD34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28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AC92-4AD0-4BBE-BD7C-2F7AED7D7809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87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65C7-4C56-4695-A094-E4DE0C0F429C}" type="datetime1">
              <a:rPr lang="de-DE" smtClean="0"/>
              <a:t>28.11.2012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60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636B-C0A4-4F05-8255-CA4AAF2930A1}" type="datetime1">
              <a:rPr lang="de-DE" smtClean="0"/>
              <a:t>28.11.2012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90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F4A00-14B9-48E5-8BF8-94F7BCD20C26}" type="datetime1">
              <a:rPr lang="de-DE" smtClean="0"/>
              <a:t>28.11.2012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78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E57BA-EB11-45D4-94A1-E88E15CA053D}" type="datetime1">
              <a:rPr lang="de-DE" smtClean="0"/>
              <a:t>28.11.2012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46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59BD-C6B2-4F1B-AA48-0959B21642B8}" type="datetime1">
              <a:rPr lang="de-DE" smtClean="0"/>
              <a:t>28.11.2012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01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8250-1776-4BD9-8925-19ABD22F2118}" type="datetime1">
              <a:rPr lang="de-DE" smtClean="0"/>
              <a:t>28.11.2012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75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48978-DE6F-47CE-9AA0-3008E9F84256}" type="datetime1">
              <a:rPr lang="de-DE" smtClean="0"/>
              <a:t>28.11.2012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91495-84C2-4AFC-9E73-E1E349F12514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Grafik 3" descr="Beschreibung: C:\Users\kretschmar\AppData\Local\Microsoft\Windows\Temporary Internet Files\Content.Outlook\N32GQV8Y\LOGO_LINET Group SE_final_RGB (2).jpg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 userDrawn="1"/>
        </p:nvSpPr>
        <p:spPr>
          <a:xfrm>
            <a:off x="0" y="-1"/>
            <a:ext cx="9144000" cy="10488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75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722B0-7E26-444A-B86E-56EA3D995AD5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28.11.2012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1578-E598-4797-9753-334DC31A927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30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hyperlink" Target="http://www.linet.com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10" Type="http://schemas.openxmlformats.org/officeDocument/2006/relationships/hyperlink" Target="http://www.linet.com/" TargetMode="External"/><Relationship Id="rId4" Type="http://schemas.openxmlformats.org/officeDocument/2006/relationships/image" Target="../media/image23.png"/><Relationship Id="rId9" Type="http://schemas.openxmlformats.org/officeDocument/2006/relationships/hyperlink" Target="mailto:info@wi-bo.d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.jpeg"/><Relationship Id="rId7" Type="http://schemas.openxmlformats.org/officeDocument/2006/relationships/hyperlink" Target="http://www.careshow.com.c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g"/><Relationship Id="rId11" Type="http://schemas.openxmlformats.org/officeDocument/2006/relationships/image" Target="../media/image35.jpeg"/><Relationship Id="rId5" Type="http://schemas.openxmlformats.org/officeDocument/2006/relationships/image" Target="../media/image3.png"/><Relationship Id="rId10" Type="http://schemas.openxmlformats.org/officeDocument/2006/relationships/image" Target="../media/image34.jpeg"/><Relationship Id="rId4" Type="http://schemas.openxmlformats.org/officeDocument/2006/relationships/image" Target="../media/image2.pn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781174" y="2486024"/>
            <a:ext cx="5218349" cy="3724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  <p:pic>
        <p:nvPicPr>
          <p:cNvPr id="14" name="Grafik 9" descr="wibo_LOGO_2010_RGB_engl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4401" y="2688238"/>
            <a:ext cx="1884997" cy="821665"/>
          </a:xfrm>
          <a:prstGeom prst="rect">
            <a:avLst/>
          </a:prstGeom>
        </p:spPr>
      </p:pic>
      <p:pic>
        <p:nvPicPr>
          <p:cNvPr id="16" name="Picture 2" descr="O:\Marketing_Produktmanagement\03_Bilddaten aus Prospekten\Portraits\Portraits Kalender Pflege\wibo_Leitmotiv_Pflege_2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764" y="3677492"/>
            <a:ext cx="2448272" cy="245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O:\Marketing_Produktmanagement\03_Bilddaten aus Prospekten\Portraits\Portraits Krankenhaus (Auswahl)\wibo_Leitmotiv_SGF2_2011_Ange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526" y="3677492"/>
            <a:ext cx="2444187" cy="245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93" y="749086"/>
            <a:ext cx="5021509" cy="485596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115" y="2834862"/>
            <a:ext cx="1895008" cy="528416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 flipH="1">
            <a:off x="2507985" y="1690962"/>
            <a:ext cx="3889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Arial" pitchFamily="34" charset="0"/>
                <a:cs typeface="Arial" pitchFamily="34" charset="0"/>
              </a:rPr>
              <a:t>Vzdělávací programy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2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- 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6" r="7862"/>
          <a:stretch/>
        </p:blipFill>
        <p:spPr bwMode="auto">
          <a:xfrm>
            <a:off x="531626" y="2073348"/>
            <a:ext cx="3721395" cy="292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zavrelova\AppData\Local\Microsoft\Windows\Temporary Internet Files\Content.Outlook\M910L770\CIMG1511 (2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r="4326"/>
          <a:stretch/>
        </p:blipFill>
        <p:spPr bwMode="auto">
          <a:xfrm>
            <a:off x="4597176" y="2073347"/>
            <a:ext cx="3870252" cy="292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465110" y="1563107"/>
            <a:ext cx="83032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" pitchFamily="34" charset="0"/>
                <a:cs typeface="Arial" pitchFamily="34" charset="0"/>
              </a:rPr>
              <a:t>E-</a:t>
            </a:r>
            <a:r>
              <a:rPr lang="cs-CZ" sz="2400" b="1" dirty="0" err="1">
                <a:latin typeface="Arial" pitchFamily="34" charset="0"/>
                <a:cs typeface="Arial" pitchFamily="34" charset="0"/>
              </a:rPr>
              <a:t>learningový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 vzdělávací program</a:t>
            </a:r>
            <a:endParaRPr lang="cs-CZ" sz="2400" b="1" dirty="0" smtClean="0">
              <a:latin typeface="Arial" pitchFamily="34" charset="0"/>
              <a:cs typeface="Arial" pitchFamily="34" charset="0"/>
            </a:endParaRPr>
          </a:p>
          <a:p>
            <a:endParaRPr lang="cs-CZ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cs-CZ" sz="2400" b="1" dirty="0">
                <a:latin typeface="Arial" pitchFamily="34" charset="0"/>
                <a:cs typeface="Arial" pitchFamily="34" charset="0"/>
              </a:rPr>
              <a:t>kurzů v 5-ti jazykových verzích: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cs-CZ" sz="2400" dirty="0">
                <a:latin typeface="Arial" pitchFamily="34" charset="0"/>
                <a:cs typeface="Arial" pitchFamily="34" charset="0"/>
              </a:rPr>
              <a:t>    CZ, DE, FR, ES, EN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 marL="702900" indent="-342900">
              <a:buClr>
                <a:srgbClr val="565656"/>
              </a:buClr>
            </a:pPr>
            <a:r>
              <a:rPr lang="cs-CZ" sz="2400" dirty="0" smtClean="0"/>
              <a:t>LINET </a:t>
            </a:r>
            <a:r>
              <a:rPr lang="cs-CZ" sz="2400" dirty="0"/>
              <a:t>spol. s r.o. (ČR)</a:t>
            </a:r>
          </a:p>
          <a:p>
            <a:pPr marL="702900" indent="-342900">
              <a:buClr>
                <a:srgbClr val="565656"/>
              </a:buClr>
            </a:pPr>
            <a:r>
              <a:rPr lang="cs-CZ" sz="2400" dirty="0"/>
              <a:t>ČAS – Česká asociace sester (ČR)</a:t>
            </a:r>
          </a:p>
          <a:p>
            <a:pPr marL="702900" indent="-342900">
              <a:buClr>
                <a:srgbClr val="565656"/>
              </a:buClr>
            </a:pPr>
            <a:r>
              <a:rPr lang="cs-CZ" sz="2400" dirty="0"/>
              <a:t>Nemocnice Litoměřice (ČR)</a:t>
            </a:r>
          </a:p>
          <a:p>
            <a:pPr marL="702900" indent="-342900">
              <a:buClr>
                <a:srgbClr val="565656"/>
              </a:buClr>
            </a:pPr>
            <a:r>
              <a:rPr lang="cs-CZ" sz="2400" dirty="0" err="1"/>
              <a:t>wissner-bosserhoff</a:t>
            </a:r>
            <a:r>
              <a:rPr lang="cs-CZ" sz="2400" dirty="0"/>
              <a:t> </a:t>
            </a:r>
            <a:r>
              <a:rPr lang="cs-CZ" sz="2400" dirty="0" err="1"/>
              <a:t>GmbH</a:t>
            </a:r>
            <a:r>
              <a:rPr lang="cs-CZ" sz="2400" dirty="0"/>
              <a:t> (DE)</a:t>
            </a:r>
          </a:p>
          <a:p>
            <a:pPr marL="702900" indent="-342900">
              <a:buClr>
                <a:srgbClr val="565656"/>
              </a:buClr>
            </a:pPr>
            <a:r>
              <a:rPr lang="cs-CZ" sz="2400" dirty="0"/>
              <a:t>LINET FRANCE S.A.S (FR)</a:t>
            </a:r>
          </a:p>
          <a:p>
            <a:pPr marL="702900" indent="-342900">
              <a:buClr>
                <a:srgbClr val="565656"/>
              </a:buClr>
            </a:pPr>
            <a:r>
              <a:rPr lang="cs-CZ" sz="2400" dirty="0"/>
              <a:t>DESAN FLEX LINET, S.L. (ES) </a:t>
            </a:r>
          </a:p>
        </p:txBody>
      </p:sp>
      <p:pic>
        <p:nvPicPr>
          <p:cNvPr id="9" name="obrázek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58" y="1529532"/>
            <a:ext cx="1337819" cy="7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7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465110" y="1563109"/>
            <a:ext cx="6325421" cy="3865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Lůžka pro kritickou péči a jejich využití 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Etiologie dekubitů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Využití lůžka s laterálním náklonem 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Moderní akutní péče 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Bezpečnost pacienta a sestry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Efektivní práce s akutním lůžkem </a:t>
            </a:r>
          </a:p>
          <a:p>
            <a:pPr>
              <a:lnSpc>
                <a:spcPts val="3300"/>
              </a:lnSpc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Aktivní antidekubitní systémy </a:t>
            </a:r>
          </a:p>
          <a:p>
            <a:pPr>
              <a:lnSpc>
                <a:spcPts val="3300"/>
              </a:lnSpc>
            </a:pPr>
            <a:r>
              <a:rPr lang="pt-BR" sz="2400" dirty="0">
                <a:latin typeface="Arial" pitchFamily="34" charset="0"/>
                <a:cs typeface="Arial" pitchFamily="34" charset="0"/>
              </a:rPr>
              <a:t>Domácí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péče</a:t>
            </a: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3300"/>
              </a:lnSpc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Polohování 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a manipulace s pacientem</a:t>
            </a:r>
          </a:p>
        </p:txBody>
      </p:sp>
      <p:pic>
        <p:nvPicPr>
          <p:cNvPr id="11" name="obrázek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58" y="1529532"/>
            <a:ext cx="1337819" cy="7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93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552892" y="1563109"/>
            <a:ext cx="6528391" cy="5003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cs-CZ" sz="2400" b="1" dirty="0">
                <a:latin typeface="Arial" pitchFamily="34" charset="0"/>
                <a:cs typeface="Arial" pitchFamily="34" charset="0"/>
              </a:rPr>
              <a:t>Pokrytí témat z více hledisek </a:t>
            </a: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teoretické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znalosti,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aktuální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výsledky studií, využití moderní techniky apod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3200"/>
              </a:lnSpc>
              <a:spcBef>
                <a:spcPts val="600"/>
              </a:spcBef>
            </a:pPr>
            <a:r>
              <a:rPr lang="cs-CZ" sz="2400" b="1" dirty="0">
                <a:latin typeface="Arial" pitchFamily="34" charset="0"/>
                <a:cs typeface="Arial" pitchFamily="34" charset="0"/>
              </a:rPr>
              <a:t>Interaktivní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přístup</a:t>
            </a:r>
          </a:p>
          <a:p>
            <a:pPr>
              <a:lnSpc>
                <a:spcPts val="3200"/>
              </a:lnSpc>
              <a:spcBef>
                <a:spcPts val="600"/>
              </a:spcBef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kombinace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hlasového průvodce,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instruktážních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videí, fotografií, obrázků, her aj. </a:t>
            </a:r>
          </a:p>
          <a:p>
            <a:pPr>
              <a:lnSpc>
                <a:spcPts val="3200"/>
              </a:lnSpc>
              <a:spcBef>
                <a:spcPts val="600"/>
              </a:spcBef>
            </a:pP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On-line přístup</a:t>
            </a:r>
          </a:p>
          <a:p>
            <a:pPr>
              <a:lnSpc>
                <a:spcPts val="3200"/>
              </a:lnSpc>
              <a:spcBef>
                <a:spcPts val="600"/>
              </a:spcBef>
            </a:pP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Slovník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3200"/>
              </a:lnSpc>
              <a:spcBef>
                <a:spcPts val="600"/>
              </a:spcBef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5 jazykových mutací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/>
            </a:r>
            <a:br>
              <a:rPr lang="cs-CZ" sz="2800" dirty="0">
                <a:latin typeface="Arial" pitchFamily="34" charset="0"/>
                <a:cs typeface="Arial" pitchFamily="34" charset="0"/>
              </a:rPr>
            </a:br>
            <a:r>
              <a:rPr lang="cs-CZ" sz="2800" dirty="0">
                <a:latin typeface="Arial" pitchFamily="34" charset="0"/>
                <a:cs typeface="Arial" pitchFamily="34" charset="0"/>
              </a:rPr>
              <a:t>     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3300"/>
              </a:lnSpc>
            </a:pP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obrázek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58" y="1529532"/>
            <a:ext cx="1337819" cy="7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6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1529532"/>
            <a:ext cx="6682889" cy="409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obrázek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58" y="1529532"/>
            <a:ext cx="1337819" cy="7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7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75" y="1529532"/>
            <a:ext cx="6558345" cy="4331800"/>
          </a:xfrm>
          <a:prstGeom prst="rect">
            <a:avLst/>
          </a:prstGeom>
        </p:spPr>
      </p:pic>
      <p:pic>
        <p:nvPicPr>
          <p:cNvPr id="7" name="obrázek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58" y="1529532"/>
            <a:ext cx="1337819" cy="7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9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8" name="Obrázek 7" descr="EU_flag_LLP_EN-0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6338" y="1771700"/>
            <a:ext cx="2182495" cy="69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ovéPole 1"/>
          <p:cNvSpPr txBox="1"/>
          <p:nvPr/>
        </p:nvSpPr>
        <p:spPr>
          <a:xfrm>
            <a:off x="340242" y="1771700"/>
            <a:ext cx="645028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Posílení inovací v 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oblasti vzdělávání a odborné přípravy pro zdravotnický personál v Evropě</a:t>
            </a:r>
            <a:endParaRPr lang="cs-CZ" sz="20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endParaRPr lang="cs-CZ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LINET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spol. s r.o. –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CZ -  </a:t>
            </a:r>
            <a:r>
              <a:rPr lang="cs-CZ" sz="2000" dirty="0" err="1" smtClean="0">
                <a:latin typeface="Arial" pitchFamily="34" charset="0"/>
                <a:cs typeface="Arial" pitchFamily="34" charset="0"/>
              </a:rPr>
              <a:t>kordinátor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projektu </a:t>
            </a:r>
          </a:p>
          <a:p>
            <a:endParaRPr lang="cs-CZ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Partneři </a:t>
            </a:r>
            <a:endParaRPr lang="cs-CZ" sz="2000" b="1" dirty="0">
              <a:latin typeface="Arial" pitchFamily="34" charset="0"/>
              <a:cs typeface="Arial" pitchFamily="34" charset="0"/>
            </a:endParaRP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Karolinska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University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Hospital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- SE</a:t>
            </a: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Č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eská asociace sester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CZ</a:t>
            </a: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Linet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France SAS - FR</a:t>
            </a: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Polish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Nurses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Association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- PL</a:t>
            </a: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Institution of Nurses Postgraduate Education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LINET </a:t>
            </a:r>
            <a:r>
              <a:rPr lang="cs-CZ" sz="2000" dirty="0" err="1">
                <a:latin typeface="Arial" pitchFamily="34" charset="0"/>
                <a:cs typeface="Arial" pitchFamily="34" charset="0"/>
              </a:rPr>
              <a:t>Sweden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- SE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/>
            </a:r>
            <a:br>
              <a:rPr lang="cs-CZ" sz="2000" b="1" dirty="0">
                <a:latin typeface="Arial" pitchFamily="34" charset="0"/>
                <a:cs typeface="Arial" pitchFamily="34" charset="0"/>
              </a:rPr>
            </a:br>
            <a:endParaRPr lang="cs-CZ" sz="2000" dirty="0">
              <a:latin typeface="Arial" pitchFamily="34" charset="0"/>
              <a:cs typeface="Arial" pitchFamily="34" charset="0"/>
            </a:endParaRP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5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65110" y="1896135"/>
            <a:ext cx="62712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Arial" pitchFamily="34" charset="0"/>
                <a:cs typeface="Arial" pitchFamily="34" charset="0"/>
              </a:rPr>
              <a:t>Cíle projektu</a:t>
            </a:r>
          </a:p>
          <a:p>
            <a:r>
              <a:rPr lang="cs-CZ" sz="2000" dirty="0" smtClean="0">
                <a:latin typeface="Arial" pitchFamily="34" charset="0"/>
                <a:cs typeface="Arial" pitchFamily="34" charset="0"/>
              </a:rPr>
              <a:t>Shromáždit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informace o vzdělávání a odborné přípravy zdravotnických pracovníků v Evropě a identifikovat nové příležitosti pro všechny partnery</a:t>
            </a:r>
            <a:br>
              <a:rPr lang="cs-CZ" sz="2000" dirty="0">
                <a:latin typeface="Arial" pitchFamily="34" charset="0"/>
                <a:cs typeface="Arial" pitchFamily="34" charset="0"/>
              </a:rPr>
            </a:br>
            <a:r>
              <a:rPr lang="cs-CZ" sz="2000" dirty="0"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nalýza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stávající situace v oblasti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odborného vzdělávání</a:t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endParaRPr lang="cs-C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nalýza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inovací v odborném vzdělávání</a:t>
            </a:r>
            <a:br>
              <a:rPr lang="cs-CZ" sz="2000" dirty="0">
                <a:latin typeface="Arial" pitchFamily="34" charset="0"/>
                <a:cs typeface="Arial" pitchFamily="34" charset="0"/>
              </a:rPr>
            </a:br>
            <a:r>
              <a:rPr lang="cs-CZ" sz="2000" dirty="0"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>
                <a:latin typeface="Arial" pitchFamily="34" charset="0"/>
                <a:cs typeface="Arial" pitchFamily="34" charset="0"/>
              </a:rPr>
            </a:br>
            <a:r>
              <a:rPr lang="cs-CZ" sz="2000" dirty="0">
                <a:latin typeface="Arial" pitchFamily="34" charset="0"/>
                <a:cs typeface="Arial" pitchFamily="34" charset="0"/>
              </a:rPr>
              <a:t>Stanovit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partnerské sítě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pro budoucí spolupráci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Obrázek 8" descr="EU_flag_LLP_EN-0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6338" y="1771700"/>
            <a:ext cx="2182495" cy="69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36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978866" y="2546429"/>
            <a:ext cx="72044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cs-CZ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cs-CZ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cs-CZ" sz="2800" dirty="0" smtClean="0">
                <a:latin typeface="Arial" pitchFamily="34" charset="0"/>
                <a:cs typeface="Arial" pitchFamily="34" charset="0"/>
              </a:rPr>
              <a:t>Děkuji </a:t>
            </a:r>
            <a:r>
              <a:rPr lang="cs-CZ" sz="2800" dirty="0">
                <a:latin typeface="Arial" pitchFamily="34" charset="0"/>
                <a:cs typeface="Arial" pitchFamily="34" charset="0"/>
              </a:rPr>
              <a:t>za pozornost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cs-CZ" b="1" dirty="0" smtClean="0">
                <a:solidFill>
                  <a:schemeClr val="bg1"/>
                </a:solidFill>
              </a:rPr>
              <a:t>LINET </a:t>
            </a:r>
            <a:r>
              <a:rPr lang="de-DE" b="1" dirty="0" smtClean="0">
                <a:solidFill>
                  <a:schemeClr val="bg1"/>
                </a:solidFill>
              </a:rPr>
              <a:t>Group </a:t>
            </a:r>
            <a:r>
              <a:rPr lang="cs-CZ" b="1" dirty="0" smtClean="0">
                <a:solidFill>
                  <a:schemeClr val="bg1"/>
                </a:solidFill>
              </a:rPr>
              <a:t>SE 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IMG_7108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4" t="14229" r="18718" b="20201"/>
          <a:stretch>
            <a:fillRect/>
          </a:stretch>
        </p:blipFill>
        <p:spPr bwMode="auto">
          <a:xfrm>
            <a:off x="581307" y="2071688"/>
            <a:ext cx="259238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1" b="11214"/>
          <a:stretch>
            <a:fillRect/>
          </a:stretch>
        </p:blipFill>
        <p:spPr bwMode="auto">
          <a:xfrm>
            <a:off x="581307" y="4037013"/>
            <a:ext cx="2592387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Skupina 19"/>
          <p:cNvGrpSpPr/>
          <p:nvPr/>
        </p:nvGrpSpPr>
        <p:grpSpPr>
          <a:xfrm>
            <a:off x="3462619" y="2354263"/>
            <a:ext cx="4725988" cy="3325812"/>
            <a:chOff x="3775075" y="2354263"/>
            <a:chExt cx="4725988" cy="3325812"/>
          </a:xfrm>
          <a:solidFill>
            <a:schemeClr val="bg2">
              <a:alpha val="82000"/>
            </a:schemeClr>
          </a:solidFill>
        </p:grpSpPr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6657975" y="5619750"/>
              <a:ext cx="265113" cy="60325"/>
            </a:xfrm>
            <a:custGeom>
              <a:avLst/>
              <a:gdLst>
                <a:gd name="T0" fmla="*/ 0 w 34"/>
                <a:gd name="T1" fmla="*/ 2147483647 h 8"/>
                <a:gd name="T2" fmla="*/ 2147483647 w 34"/>
                <a:gd name="T3" fmla="*/ 0 h 8"/>
                <a:gd name="T4" fmla="*/ 2147483647 w 34"/>
                <a:gd name="T5" fmla="*/ 0 h 8"/>
                <a:gd name="T6" fmla="*/ 2147483647 w 34"/>
                <a:gd name="T7" fmla="*/ 2147483647 h 8"/>
                <a:gd name="T8" fmla="*/ 2147483647 w 34"/>
                <a:gd name="T9" fmla="*/ 2147483647 h 8"/>
                <a:gd name="T10" fmla="*/ 2147483647 w 34"/>
                <a:gd name="T11" fmla="*/ 2147483647 h 8"/>
                <a:gd name="T12" fmla="*/ 2147483647 w 34"/>
                <a:gd name="T13" fmla="*/ 2147483647 h 8"/>
                <a:gd name="T14" fmla="*/ 2147483647 w 34"/>
                <a:gd name="T15" fmla="*/ 2147483647 h 8"/>
                <a:gd name="T16" fmla="*/ 2147483647 w 34"/>
                <a:gd name="T17" fmla="*/ 2147483647 h 8"/>
                <a:gd name="T18" fmla="*/ 2147483647 w 34"/>
                <a:gd name="T19" fmla="*/ 2147483647 h 8"/>
                <a:gd name="T20" fmla="*/ 0 w 34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8">
                  <a:moveTo>
                    <a:pt x="0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0" y="4"/>
                    <a:pt x="8" y="4"/>
                  </a:cubicBezTo>
                  <a:cubicBezTo>
                    <a:pt x="7" y="3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4543425" y="3690938"/>
              <a:ext cx="190500" cy="107950"/>
            </a:xfrm>
            <a:custGeom>
              <a:avLst/>
              <a:gdLst>
                <a:gd name="T0" fmla="*/ 2147483647 w 24"/>
                <a:gd name="T1" fmla="*/ 2147483647 h 14"/>
                <a:gd name="T2" fmla="*/ 2147483647 w 24"/>
                <a:gd name="T3" fmla="*/ 2147483647 h 14"/>
                <a:gd name="T4" fmla="*/ 2147483647 w 24"/>
                <a:gd name="T5" fmla="*/ 2147483647 h 14"/>
                <a:gd name="T6" fmla="*/ 2147483647 w 24"/>
                <a:gd name="T7" fmla="*/ 2147483647 h 14"/>
                <a:gd name="T8" fmla="*/ 2147483647 w 24"/>
                <a:gd name="T9" fmla="*/ 2147483647 h 14"/>
                <a:gd name="T10" fmla="*/ 2147483647 w 24"/>
                <a:gd name="T11" fmla="*/ 2147483647 h 14"/>
                <a:gd name="T12" fmla="*/ 2147483647 w 24"/>
                <a:gd name="T13" fmla="*/ 2147483647 h 14"/>
                <a:gd name="T14" fmla="*/ 2147483647 w 24"/>
                <a:gd name="T15" fmla="*/ 2147483647 h 14"/>
                <a:gd name="T16" fmla="*/ 2147483647 w 24"/>
                <a:gd name="T17" fmla="*/ 2147483647 h 14"/>
                <a:gd name="T18" fmla="*/ 2147483647 w 24"/>
                <a:gd name="T19" fmla="*/ 2147483647 h 14"/>
                <a:gd name="T20" fmla="*/ 2147483647 w 24"/>
                <a:gd name="T21" fmla="*/ 2147483647 h 14"/>
                <a:gd name="T22" fmla="*/ 2147483647 w 24"/>
                <a:gd name="T23" fmla="*/ 0 h 14"/>
                <a:gd name="T24" fmla="*/ 2147483647 w 24"/>
                <a:gd name="T25" fmla="*/ 2147483647 h 14"/>
                <a:gd name="T26" fmla="*/ 2147483647 w 24"/>
                <a:gd name="T27" fmla="*/ 2147483647 h 14"/>
                <a:gd name="T28" fmla="*/ 2147483647 w 24"/>
                <a:gd name="T29" fmla="*/ 2147483647 h 14"/>
                <a:gd name="T30" fmla="*/ 2147483647 w 24"/>
                <a:gd name="T31" fmla="*/ 2147483647 h 14"/>
                <a:gd name="T32" fmla="*/ 2147483647 w 24"/>
                <a:gd name="T33" fmla="*/ 2147483647 h 14"/>
                <a:gd name="T34" fmla="*/ 2147483647 w 24"/>
                <a:gd name="T35" fmla="*/ 2147483647 h 14"/>
                <a:gd name="T36" fmla="*/ 0 w 24"/>
                <a:gd name="T37" fmla="*/ 2147483647 h 14"/>
                <a:gd name="T38" fmla="*/ 2147483647 w 24"/>
                <a:gd name="T39" fmla="*/ 2147483647 h 14"/>
                <a:gd name="T40" fmla="*/ 2147483647 w 24"/>
                <a:gd name="T41" fmla="*/ 2147483647 h 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" h="14">
                  <a:moveTo>
                    <a:pt x="8" y="10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Freeform 58"/>
            <p:cNvSpPr>
              <a:spLocks/>
            </p:cNvSpPr>
            <p:nvPr/>
          </p:nvSpPr>
          <p:spPr bwMode="auto">
            <a:xfrm>
              <a:off x="4294188" y="3073400"/>
              <a:ext cx="320675" cy="741363"/>
            </a:xfrm>
            <a:custGeom>
              <a:avLst/>
              <a:gdLst>
                <a:gd name="T0" fmla="*/ 2147483647 w 41"/>
                <a:gd name="T1" fmla="*/ 2147483647 h 95"/>
                <a:gd name="T2" fmla="*/ 2147483647 w 41"/>
                <a:gd name="T3" fmla="*/ 2147483647 h 95"/>
                <a:gd name="T4" fmla="*/ 2147483647 w 41"/>
                <a:gd name="T5" fmla="*/ 2147483647 h 95"/>
                <a:gd name="T6" fmla="*/ 2147483647 w 41"/>
                <a:gd name="T7" fmla="*/ 2147483647 h 95"/>
                <a:gd name="T8" fmla="*/ 2147483647 w 41"/>
                <a:gd name="T9" fmla="*/ 0 h 95"/>
                <a:gd name="T10" fmla="*/ 2147483647 w 41"/>
                <a:gd name="T11" fmla="*/ 2147483647 h 95"/>
                <a:gd name="T12" fmla="*/ 2147483647 w 41"/>
                <a:gd name="T13" fmla="*/ 2147483647 h 95"/>
                <a:gd name="T14" fmla="*/ 2147483647 w 41"/>
                <a:gd name="T15" fmla="*/ 2147483647 h 95"/>
                <a:gd name="T16" fmla="*/ 2147483647 w 41"/>
                <a:gd name="T17" fmla="*/ 2147483647 h 95"/>
                <a:gd name="T18" fmla="*/ 2147483647 w 41"/>
                <a:gd name="T19" fmla="*/ 2147483647 h 95"/>
                <a:gd name="T20" fmla="*/ 2147483647 w 41"/>
                <a:gd name="T21" fmla="*/ 2147483647 h 95"/>
                <a:gd name="T22" fmla="*/ 2147483647 w 41"/>
                <a:gd name="T23" fmla="*/ 2147483647 h 95"/>
                <a:gd name="T24" fmla="*/ 2147483647 w 41"/>
                <a:gd name="T25" fmla="*/ 2147483647 h 95"/>
                <a:gd name="T26" fmla="*/ 2147483647 w 41"/>
                <a:gd name="T27" fmla="*/ 2147483647 h 95"/>
                <a:gd name="T28" fmla="*/ 2147483647 w 41"/>
                <a:gd name="T29" fmla="*/ 2147483647 h 95"/>
                <a:gd name="T30" fmla="*/ 2147483647 w 41"/>
                <a:gd name="T31" fmla="*/ 2147483647 h 95"/>
                <a:gd name="T32" fmla="*/ 2147483647 w 41"/>
                <a:gd name="T33" fmla="*/ 2147483647 h 95"/>
                <a:gd name="T34" fmla="*/ 2147483647 w 41"/>
                <a:gd name="T35" fmla="*/ 2147483647 h 95"/>
                <a:gd name="T36" fmla="*/ 2147483647 w 41"/>
                <a:gd name="T37" fmla="*/ 2147483647 h 95"/>
                <a:gd name="T38" fmla="*/ 2147483647 w 41"/>
                <a:gd name="T39" fmla="*/ 2147483647 h 95"/>
                <a:gd name="T40" fmla="*/ 2147483647 w 41"/>
                <a:gd name="T41" fmla="*/ 2147483647 h 95"/>
                <a:gd name="T42" fmla="*/ 2147483647 w 41"/>
                <a:gd name="T43" fmla="*/ 2147483647 h 95"/>
                <a:gd name="T44" fmla="*/ 2147483647 w 41"/>
                <a:gd name="T45" fmla="*/ 2147483647 h 95"/>
                <a:gd name="T46" fmla="*/ 2147483647 w 41"/>
                <a:gd name="T47" fmla="*/ 2147483647 h 95"/>
                <a:gd name="T48" fmla="*/ 2147483647 w 41"/>
                <a:gd name="T49" fmla="*/ 2147483647 h 95"/>
                <a:gd name="T50" fmla="*/ 2147483647 w 41"/>
                <a:gd name="T51" fmla="*/ 2147483647 h 95"/>
                <a:gd name="T52" fmla="*/ 2147483647 w 41"/>
                <a:gd name="T53" fmla="*/ 2147483647 h 95"/>
                <a:gd name="T54" fmla="*/ 2147483647 w 41"/>
                <a:gd name="T55" fmla="*/ 2147483647 h 95"/>
                <a:gd name="T56" fmla="*/ 2147483647 w 41"/>
                <a:gd name="T57" fmla="*/ 2147483647 h 95"/>
                <a:gd name="T58" fmla="*/ 2147483647 w 41"/>
                <a:gd name="T59" fmla="*/ 2147483647 h 95"/>
                <a:gd name="T60" fmla="*/ 2147483647 w 41"/>
                <a:gd name="T61" fmla="*/ 2147483647 h 95"/>
                <a:gd name="T62" fmla="*/ 2147483647 w 41"/>
                <a:gd name="T63" fmla="*/ 2147483647 h 95"/>
                <a:gd name="T64" fmla="*/ 2147483647 w 41"/>
                <a:gd name="T65" fmla="*/ 2147483647 h 95"/>
                <a:gd name="T66" fmla="*/ 2147483647 w 41"/>
                <a:gd name="T67" fmla="*/ 2147483647 h 9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1" h="95">
                  <a:moveTo>
                    <a:pt x="41" y="22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6"/>
                    <a:pt x="4" y="46"/>
                  </a:cubicBezTo>
                  <a:cubicBezTo>
                    <a:pt x="4" y="46"/>
                    <a:pt x="3" y="50"/>
                    <a:pt x="3" y="51"/>
                  </a:cubicBezTo>
                  <a:cubicBezTo>
                    <a:pt x="3" y="51"/>
                    <a:pt x="4" y="56"/>
                    <a:pt x="4" y="56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7"/>
                    <a:pt x="4" y="67"/>
                  </a:cubicBezTo>
                  <a:cubicBezTo>
                    <a:pt x="4" y="68"/>
                    <a:pt x="3" y="68"/>
                    <a:pt x="3" y="6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41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4" name="Freeform 72"/>
            <p:cNvSpPr>
              <a:spLocks/>
            </p:cNvSpPr>
            <p:nvPr/>
          </p:nvSpPr>
          <p:spPr bwMode="auto">
            <a:xfrm>
              <a:off x="4222750" y="3713163"/>
              <a:ext cx="71438" cy="125412"/>
            </a:xfrm>
            <a:custGeom>
              <a:avLst/>
              <a:gdLst>
                <a:gd name="T0" fmla="*/ 2147483647 w 9"/>
                <a:gd name="T1" fmla="*/ 2147483647 h 16"/>
                <a:gd name="T2" fmla="*/ 2147483647 w 9"/>
                <a:gd name="T3" fmla="*/ 2147483647 h 16"/>
                <a:gd name="T4" fmla="*/ 2147483647 w 9"/>
                <a:gd name="T5" fmla="*/ 2147483647 h 16"/>
                <a:gd name="T6" fmla="*/ 2147483647 w 9"/>
                <a:gd name="T7" fmla="*/ 2147483647 h 16"/>
                <a:gd name="T8" fmla="*/ 2147483647 w 9"/>
                <a:gd name="T9" fmla="*/ 2147483647 h 16"/>
                <a:gd name="T10" fmla="*/ 2147483647 w 9"/>
                <a:gd name="T11" fmla="*/ 2147483647 h 16"/>
                <a:gd name="T12" fmla="*/ 2147483647 w 9"/>
                <a:gd name="T13" fmla="*/ 2147483647 h 16"/>
                <a:gd name="T14" fmla="*/ 2147483647 w 9"/>
                <a:gd name="T15" fmla="*/ 0 h 16"/>
                <a:gd name="T16" fmla="*/ 2147483647 w 9"/>
                <a:gd name="T17" fmla="*/ 2147483647 h 16"/>
                <a:gd name="T18" fmla="*/ 2147483647 w 9"/>
                <a:gd name="T19" fmla="*/ 2147483647 h 16"/>
                <a:gd name="T20" fmla="*/ 0 w 9"/>
                <a:gd name="T21" fmla="*/ 2147483647 h 16"/>
                <a:gd name="T22" fmla="*/ 0 w 9"/>
                <a:gd name="T23" fmla="*/ 2147483647 h 16"/>
                <a:gd name="T24" fmla="*/ 2147483647 w 9"/>
                <a:gd name="T25" fmla="*/ 2147483647 h 16"/>
                <a:gd name="T26" fmla="*/ 2147483647 w 9"/>
                <a:gd name="T27" fmla="*/ 2147483647 h 16"/>
                <a:gd name="T28" fmla="*/ 2147483647 w 9"/>
                <a:gd name="T29" fmla="*/ 2147483647 h 16"/>
                <a:gd name="T30" fmla="*/ 2147483647 w 9"/>
                <a:gd name="T31" fmla="*/ 2147483647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" h="16">
                  <a:moveTo>
                    <a:pt x="6" y="16"/>
                  </a:moveTo>
                  <a:cubicBezTo>
                    <a:pt x="5" y="15"/>
                    <a:pt x="5" y="14"/>
                    <a:pt x="5" y="13"/>
                  </a:cubicBezTo>
                  <a:cubicBezTo>
                    <a:pt x="5" y="11"/>
                    <a:pt x="6" y="9"/>
                    <a:pt x="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5"/>
                    <a:pt x="4" y="15"/>
                    <a:pt x="4" y="15"/>
                  </a:cubicBezTo>
                  <a:lnTo>
                    <a:pt x="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25" name="Group 75"/>
            <p:cNvGrpSpPr>
              <a:grpSpLocks/>
            </p:cNvGrpSpPr>
            <p:nvPr/>
          </p:nvGrpSpPr>
          <p:grpSpPr bwMode="auto">
            <a:xfrm>
              <a:off x="3814763" y="3665538"/>
              <a:ext cx="250825" cy="368300"/>
              <a:chOff x="2201" y="1250"/>
              <a:chExt cx="133" cy="193"/>
            </a:xfrm>
            <a:grpFill/>
          </p:grpSpPr>
          <p:sp>
            <p:nvSpPr>
              <p:cNvPr id="111" name="Freeform 76"/>
              <p:cNvSpPr>
                <a:spLocks/>
              </p:cNvSpPr>
              <p:nvPr/>
            </p:nvSpPr>
            <p:spPr bwMode="auto">
              <a:xfrm>
                <a:off x="2234" y="1250"/>
                <a:ext cx="100" cy="193"/>
              </a:xfrm>
              <a:custGeom>
                <a:avLst/>
                <a:gdLst>
                  <a:gd name="T0" fmla="*/ 31321 w 24"/>
                  <a:gd name="T1" fmla="*/ 168050 h 47"/>
                  <a:gd name="T2" fmla="*/ 21408 w 24"/>
                  <a:gd name="T3" fmla="*/ 158642 h 47"/>
                  <a:gd name="T4" fmla="*/ 52742 w 24"/>
                  <a:gd name="T5" fmla="*/ 139046 h 47"/>
                  <a:gd name="T6" fmla="*/ 47604 w 24"/>
                  <a:gd name="T7" fmla="*/ 120280 h 47"/>
                  <a:gd name="T8" fmla="*/ 41596 w 24"/>
                  <a:gd name="T9" fmla="*/ 105189 h 47"/>
                  <a:gd name="T10" fmla="*/ 16283 w 24"/>
                  <a:gd name="T11" fmla="*/ 105189 h 47"/>
                  <a:gd name="T12" fmla="*/ 21408 w 24"/>
                  <a:gd name="T13" fmla="*/ 77060 h 47"/>
                  <a:gd name="T14" fmla="*/ 5138 w 24"/>
                  <a:gd name="T15" fmla="*/ 86419 h 47"/>
                  <a:gd name="T16" fmla="*/ 0 w 24"/>
                  <a:gd name="T17" fmla="*/ 61969 h 47"/>
                  <a:gd name="T18" fmla="*/ 0 w 24"/>
                  <a:gd name="T19" fmla="*/ 38633 h 47"/>
                  <a:gd name="T20" fmla="*/ 5138 w 24"/>
                  <a:gd name="T21" fmla="*/ 18766 h 47"/>
                  <a:gd name="T22" fmla="*/ 26546 w 24"/>
                  <a:gd name="T23" fmla="*/ 0 h 47"/>
                  <a:gd name="T24" fmla="*/ 41596 w 24"/>
                  <a:gd name="T25" fmla="*/ 4570 h 47"/>
                  <a:gd name="T26" fmla="*/ 36458 w 24"/>
                  <a:gd name="T27" fmla="*/ 29291 h 47"/>
                  <a:gd name="T28" fmla="*/ 67846 w 24"/>
                  <a:gd name="T29" fmla="*/ 29291 h 47"/>
                  <a:gd name="T30" fmla="*/ 57867 w 24"/>
                  <a:gd name="T31" fmla="*/ 52627 h 47"/>
                  <a:gd name="T32" fmla="*/ 47604 w 24"/>
                  <a:gd name="T33" fmla="*/ 72490 h 47"/>
                  <a:gd name="T34" fmla="*/ 67846 w 24"/>
                  <a:gd name="T35" fmla="*/ 81631 h 47"/>
                  <a:gd name="T36" fmla="*/ 89200 w 24"/>
                  <a:gd name="T37" fmla="*/ 115710 h 47"/>
                  <a:gd name="T38" fmla="*/ 99183 w 24"/>
                  <a:gd name="T39" fmla="*/ 139046 h 47"/>
                  <a:gd name="T40" fmla="*/ 99183 w 24"/>
                  <a:gd name="T41" fmla="*/ 152959 h 47"/>
                  <a:gd name="T42" fmla="*/ 120592 w 24"/>
                  <a:gd name="T43" fmla="*/ 152959 h 47"/>
                  <a:gd name="T44" fmla="*/ 115450 w 24"/>
                  <a:gd name="T45" fmla="*/ 186820 h 47"/>
                  <a:gd name="T46" fmla="*/ 125729 w 24"/>
                  <a:gd name="T47" fmla="*/ 191386 h 47"/>
                  <a:gd name="T48" fmla="*/ 89200 w 24"/>
                  <a:gd name="T49" fmla="*/ 206699 h 47"/>
                  <a:gd name="T50" fmla="*/ 57867 w 24"/>
                  <a:gd name="T51" fmla="*/ 211269 h 47"/>
                  <a:gd name="T52" fmla="*/ 41596 w 24"/>
                  <a:gd name="T53" fmla="*/ 216107 h 47"/>
                  <a:gd name="T54" fmla="*/ 21408 w 24"/>
                  <a:gd name="T55" fmla="*/ 216107 h 47"/>
                  <a:gd name="T56" fmla="*/ 5138 w 24"/>
                  <a:gd name="T57" fmla="*/ 220677 h 47"/>
                  <a:gd name="T58" fmla="*/ 26546 w 24"/>
                  <a:gd name="T59" fmla="*/ 200728 h 47"/>
                  <a:gd name="T60" fmla="*/ 31321 w 24"/>
                  <a:gd name="T61" fmla="*/ 182249 h 47"/>
                  <a:gd name="T62" fmla="*/ 16283 w 24"/>
                  <a:gd name="T63" fmla="*/ 177408 h 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4" h="47">
                    <a:moveTo>
                      <a:pt x="3" y="37"/>
                    </a:moveTo>
                    <a:cubicBezTo>
                      <a:pt x="6" y="35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15"/>
                      <a:pt x="0" y="13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0" y="43"/>
                      <a:pt x="9" y="43"/>
                    </a:cubicBezTo>
                    <a:cubicBezTo>
                      <a:pt x="9" y="43"/>
                      <a:pt x="8" y="45"/>
                      <a:pt x="8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4" y="38"/>
                      <a:pt x="4" y="38"/>
                      <a:pt x="4" y="38"/>
                    </a:cubicBezTo>
                    <a:lnTo>
                      <a:pt x="3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112" name="Freeform 77"/>
              <p:cNvSpPr>
                <a:spLocks/>
              </p:cNvSpPr>
              <p:nvPr/>
            </p:nvSpPr>
            <p:spPr bwMode="auto">
              <a:xfrm>
                <a:off x="2201" y="1331"/>
                <a:ext cx="34" cy="22"/>
              </a:xfrm>
              <a:custGeom>
                <a:avLst/>
                <a:gdLst>
                  <a:gd name="T0" fmla="*/ 24 w 34"/>
                  <a:gd name="T1" fmla="*/ 22 h 22"/>
                  <a:gd name="T2" fmla="*/ 0 w 34"/>
                  <a:gd name="T3" fmla="*/ 18 h 22"/>
                  <a:gd name="T4" fmla="*/ 13 w 34"/>
                  <a:gd name="T5" fmla="*/ 0 h 22"/>
                  <a:gd name="T6" fmla="*/ 27 w 34"/>
                  <a:gd name="T7" fmla="*/ 3 h 22"/>
                  <a:gd name="T8" fmla="*/ 34 w 34"/>
                  <a:gd name="T9" fmla="*/ 15 h 22"/>
                  <a:gd name="T10" fmla="*/ 24 w 34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22">
                    <a:moveTo>
                      <a:pt x="24" y="22"/>
                    </a:moveTo>
                    <a:lnTo>
                      <a:pt x="0" y="18"/>
                    </a:lnTo>
                    <a:lnTo>
                      <a:pt x="13" y="0"/>
                    </a:lnTo>
                    <a:lnTo>
                      <a:pt x="27" y="3"/>
                    </a:lnTo>
                    <a:lnTo>
                      <a:pt x="34" y="15"/>
                    </a:lnTo>
                    <a:lnTo>
                      <a:pt x="24" y="2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353050" y="2479675"/>
              <a:ext cx="436563" cy="557213"/>
            </a:xfrm>
            <a:custGeom>
              <a:avLst/>
              <a:gdLst>
                <a:gd name="T0" fmla="*/ 2147483647 w 336"/>
                <a:gd name="T1" fmla="*/ 2147483647 h 427"/>
                <a:gd name="T2" fmla="*/ 2147483647 w 336"/>
                <a:gd name="T3" fmla="*/ 2147483647 h 427"/>
                <a:gd name="T4" fmla="*/ 2147483647 w 336"/>
                <a:gd name="T5" fmla="*/ 2147483647 h 427"/>
                <a:gd name="T6" fmla="*/ 2147483647 w 336"/>
                <a:gd name="T7" fmla="*/ 2147483647 h 427"/>
                <a:gd name="T8" fmla="*/ 2147483647 w 336"/>
                <a:gd name="T9" fmla="*/ 2147483647 h 427"/>
                <a:gd name="T10" fmla="*/ 2147483647 w 336"/>
                <a:gd name="T11" fmla="*/ 2147483647 h 427"/>
                <a:gd name="T12" fmla="*/ 2147483647 w 336"/>
                <a:gd name="T13" fmla="*/ 2147483647 h 427"/>
                <a:gd name="T14" fmla="*/ 2147483647 w 336"/>
                <a:gd name="T15" fmla="*/ 2147483647 h 427"/>
                <a:gd name="T16" fmla="*/ 2147483647 w 336"/>
                <a:gd name="T17" fmla="*/ 2147483647 h 427"/>
                <a:gd name="T18" fmla="*/ 2147483647 w 336"/>
                <a:gd name="T19" fmla="*/ 2147483647 h 427"/>
                <a:gd name="T20" fmla="*/ 2147483647 w 336"/>
                <a:gd name="T21" fmla="*/ 2147483647 h 427"/>
                <a:gd name="T22" fmla="*/ 2147483647 w 336"/>
                <a:gd name="T23" fmla="*/ 0 h 427"/>
                <a:gd name="T24" fmla="*/ 2147483647 w 336"/>
                <a:gd name="T25" fmla="*/ 2147483647 h 427"/>
                <a:gd name="T26" fmla="*/ 2147483647 w 336"/>
                <a:gd name="T27" fmla="*/ 2147483647 h 427"/>
                <a:gd name="T28" fmla="*/ 2147483647 w 336"/>
                <a:gd name="T29" fmla="*/ 2147483647 h 427"/>
                <a:gd name="T30" fmla="*/ 2147483647 w 336"/>
                <a:gd name="T31" fmla="*/ 2147483647 h 427"/>
                <a:gd name="T32" fmla="*/ 2147483647 w 336"/>
                <a:gd name="T33" fmla="*/ 2147483647 h 427"/>
                <a:gd name="T34" fmla="*/ 2147483647 w 336"/>
                <a:gd name="T35" fmla="*/ 2147483647 h 427"/>
                <a:gd name="T36" fmla="*/ 2147483647 w 336"/>
                <a:gd name="T37" fmla="*/ 2147483647 h 427"/>
                <a:gd name="T38" fmla="*/ 2147483647 w 336"/>
                <a:gd name="T39" fmla="*/ 2147483647 h 427"/>
                <a:gd name="T40" fmla="*/ 2147483647 w 336"/>
                <a:gd name="T41" fmla="*/ 2147483647 h 427"/>
                <a:gd name="T42" fmla="*/ 2147483647 w 336"/>
                <a:gd name="T43" fmla="*/ 2147483647 h 427"/>
                <a:gd name="T44" fmla="*/ 2147483647 w 336"/>
                <a:gd name="T45" fmla="*/ 2147483647 h 427"/>
                <a:gd name="T46" fmla="*/ 2147483647 w 336"/>
                <a:gd name="T47" fmla="*/ 2147483647 h 427"/>
                <a:gd name="T48" fmla="*/ 2147483647 w 336"/>
                <a:gd name="T49" fmla="*/ 2147483647 h 427"/>
                <a:gd name="T50" fmla="*/ 2147483647 w 336"/>
                <a:gd name="T51" fmla="*/ 2147483647 h 427"/>
                <a:gd name="T52" fmla="*/ 2147483647 w 336"/>
                <a:gd name="T53" fmla="*/ 2147483647 h 427"/>
                <a:gd name="T54" fmla="*/ 0 w 336"/>
                <a:gd name="T55" fmla="*/ 2147483647 h 427"/>
                <a:gd name="T56" fmla="*/ 2147483647 w 336"/>
                <a:gd name="T57" fmla="*/ 2147483647 h 427"/>
                <a:gd name="T58" fmla="*/ 2147483647 w 336"/>
                <a:gd name="T59" fmla="*/ 2147483647 h 427"/>
                <a:gd name="T60" fmla="*/ 2147483647 w 336"/>
                <a:gd name="T61" fmla="*/ 2147483647 h 427"/>
                <a:gd name="T62" fmla="*/ 2147483647 w 336"/>
                <a:gd name="T63" fmla="*/ 2147483647 h 427"/>
                <a:gd name="T64" fmla="*/ 2147483647 w 336"/>
                <a:gd name="T65" fmla="*/ 2147483647 h 4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36" h="427">
                  <a:moveTo>
                    <a:pt x="120" y="427"/>
                  </a:moveTo>
                  <a:lnTo>
                    <a:pt x="96" y="397"/>
                  </a:lnTo>
                  <a:lnTo>
                    <a:pt x="78" y="325"/>
                  </a:lnTo>
                  <a:lnTo>
                    <a:pt x="96" y="282"/>
                  </a:lnTo>
                  <a:lnTo>
                    <a:pt x="144" y="180"/>
                  </a:lnTo>
                  <a:lnTo>
                    <a:pt x="192" y="150"/>
                  </a:lnTo>
                  <a:lnTo>
                    <a:pt x="222" y="114"/>
                  </a:lnTo>
                  <a:lnTo>
                    <a:pt x="252" y="96"/>
                  </a:lnTo>
                  <a:lnTo>
                    <a:pt x="294" y="72"/>
                  </a:lnTo>
                  <a:lnTo>
                    <a:pt x="336" y="30"/>
                  </a:lnTo>
                  <a:lnTo>
                    <a:pt x="330" y="6"/>
                  </a:lnTo>
                  <a:lnTo>
                    <a:pt x="294" y="0"/>
                  </a:lnTo>
                  <a:lnTo>
                    <a:pt x="270" y="24"/>
                  </a:lnTo>
                  <a:lnTo>
                    <a:pt x="252" y="42"/>
                  </a:lnTo>
                  <a:lnTo>
                    <a:pt x="222" y="48"/>
                  </a:lnTo>
                  <a:lnTo>
                    <a:pt x="186" y="48"/>
                  </a:lnTo>
                  <a:lnTo>
                    <a:pt x="174" y="60"/>
                  </a:lnTo>
                  <a:lnTo>
                    <a:pt x="162" y="78"/>
                  </a:lnTo>
                  <a:lnTo>
                    <a:pt x="114" y="126"/>
                  </a:lnTo>
                  <a:lnTo>
                    <a:pt x="90" y="138"/>
                  </a:lnTo>
                  <a:lnTo>
                    <a:pt x="84" y="168"/>
                  </a:lnTo>
                  <a:lnTo>
                    <a:pt x="66" y="186"/>
                  </a:lnTo>
                  <a:lnTo>
                    <a:pt x="42" y="216"/>
                  </a:lnTo>
                  <a:lnTo>
                    <a:pt x="42" y="240"/>
                  </a:lnTo>
                  <a:lnTo>
                    <a:pt x="30" y="270"/>
                  </a:lnTo>
                  <a:lnTo>
                    <a:pt x="12" y="295"/>
                  </a:lnTo>
                  <a:lnTo>
                    <a:pt x="18" y="325"/>
                  </a:lnTo>
                  <a:lnTo>
                    <a:pt x="0" y="349"/>
                  </a:lnTo>
                  <a:lnTo>
                    <a:pt x="18" y="391"/>
                  </a:lnTo>
                  <a:lnTo>
                    <a:pt x="48" y="403"/>
                  </a:lnTo>
                  <a:lnTo>
                    <a:pt x="54" y="415"/>
                  </a:lnTo>
                  <a:lnTo>
                    <a:pt x="72" y="421"/>
                  </a:lnTo>
                  <a:lnTo>
                    <a:pt x="120" y="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4535488" y="3011488"/>
              <a:ext cx="266700" cy="585787"/>
            </a:xfrm>
            <a:custGeom>
              <a:avLst/>
              <a:gdLst>
                <a:gd name="T0" fmla="*/ 2147483647 w 34"/>
                <a:gd name="T1" fmla="*/ 2147483647 h 75"/>
                <a:gd name="T2" fmla="*/ 2147483647 w 34"/>
                <a:gd name="T3" fmla="*/ 2147483647 h 75"/>
                <a:gd name="T4" fmla="*/ 2147483647 w 34"/>
                <a:gd name="T5" fmla="*/ 2147483647 h 75"/>
                <a:gd name="T6" fmla="*/ 2147483647 w 34"/>
                <a:gd name="T7" fmla="*/ 2147483647 h 75"/>
                <a:gd name="T8" fmla="*/ 2147483647 w 34"/>
                <a:gd name="T9" fmla="*/ 2147483647 h 75"/>
                <a:gd name="T10" fmla="*/ 2147483647 w 34"/>
                <a:gd name="T11" fmla="*/ 2147483647 h 75"/>
                <a:gd name="T12" fmla="*/ 2147483647 w 34"/>
                <a:gd name="T13" fmla="*/ 2147483647 h 75"/>
                <a:gd name="T14" fmla="*/ 2147483647 w 34"/>
                <a:gd name="T15" fmla="*/ 2147483647 h 75"/>
                <a:gd name="T16" fmla="*/ 2147483647 w 34"/>
                <a:gd name="T17" fmla="*/ 2147483647 h 75"/>
                <a:gd name="T18" fmla="*/ 2147483647 w 34"/>
                <a:gd name="T19" fmla="*/ 2147483647 h 75"/>
                <a:gd name="T20" fmla="*/ 2147483647 w 34"/>
                <a:gd name="T21" fmla="*/ 2147483647 h 75"/>
                <a:gd name="T22" fmla="*/ 2147483647 w 34"/>
                <a:gd name="T23" fmla="*/ 2147483647 h 75"/>
                <a:gd name="T24" fmla="*/ 2147483647 w 34"/>
                <a:gd name="T25" fmla="*/ 2147483647 h 75"/>
                <a:gd name="T26" fmla="*/ 2147483647 w 34"/>
                <a:gd name="T27" fmla="*/ 2147483647 h 75"/>
                <a:gd name="T28" fmla="*/ 2147483647 w 34"/>
                <a:gd name="T29" fmla="*/ 2147483647 h 75"/>
                <a:gd name="T30" fmla="*/ 2147483647 w 34"/>
                <a:gd name="T31" fmla="*/ 2147483647 h 75"/>
                <a:gd name="T32" fmla="*/ 2147483647 w 34"/>
                <a:gd name="T33" fmla="*/ 2147483647 h 75"/>
                <a:gd name="T34" fmla="*/ 2147483647 w 34"/>
                <a:gd name="T35" fmla="*/ 2147483647 h 75"/>
                <a:gd name="T36" fmla="*/ 2147483647 w 34"/>
                <a:gd name="T37" fmla="*/ 2147483647 h 75"/>
                <a:gd name="T38" fmla="*/ 2147483647 w 34"/>
                <a:gd name="T39" fmla="*/ 2147483647 h 75"/>
                <a:gd name="T40" fmla="*/ 2147483647 w 34"/>
                <a:gd name="T41" fmla="*/ 2147483647 h 75"/>
                <a:gd name="T42" fmla="*/ 2147483647 w 34"/>
                <a:gd name="T43" fmla="*/ 0 h 75"/>
                <a:gd name="T44" fmla="*/ 2147483647 w 34"/>
                <a:gd name="T45" fmla="*/ 2147483647 h 75"/>
                <a:gd name="T46" fmla="*/ 2147483647 w 34"/>
                <a:gd name="T47" fmla="*/ 2147483647 h 75"/>
                <a:gd name="T48" fmla="*/ 2147483647 w 34"/>
                <a:gd name="T49" fmla="*/ 2147483647 h 75"/>
                <a:gd name="T50" fmla="*/ 2147483647 w 34"/>
                <a:gd name="T51" fmla="*/ 2147483647 h 75"/>
                <a:gd name="T52" fmla="*/ 2147483647 w 34"/>
                <a:gd name="T53" fmla="*/ 2147483647 h 75"/>
                <a:gd name="T54" fmla="*/ 2147483647 w 34"/>
                <a:gd name="T55" fmla="*/ 2147483647 h 75"/>
                <a:gd name="T56" fmla="*/ 2147483647 w 34"/>
                <a:gd name="T57" fmla="*/ 2147483647 h 75"/>
                <a:gd name="T58" fmla="*/ 2147483647 w 34"/>
                <a:gd name="T59" fmla="*/ 2147483647 h 75"/>
                <a:gd name="T60" fmla="*/ 2147483647 w 34"/>
                <a:gd name="T61" fmla="*/ 2147483647 h 75"/>
                <a:gd name="T62" fmla="*/ 2147483647 w 34"/>
                <a:gd name="T63" fmla="*/ 2147483647 h 75"/>
                <a:gd name="T64" fmla="*/ 0 w 34"/>
                <a:gd name="T65" fmla="*/ 2147483647 h 75"/>
                <a:gd name="T66" fmla="*/ 2147483647 w 34"/>
                <a:gd name="T67" fmla="*/ 2147483647 h 75"/>
                <a:gd name="T68" fmla="*/ 2147483647 w 34"/>
                <a:gd name="T69" fmla="*/ 2147483647 h 75"/>
                <a:gd name="T70" fmla="*/ 2147483647 w 34"/>
                <a:gd name="T71" fmla="*/ 2147483647 h 75"/>
                <a:gd name="T72" fmla="*/ 2147483647 w 34"/>
                <a:gd name="T73" fmla="*/ 2147483647 h 75"/>
                <a:gd name="T74" fmla="*/ 2147483647 w 34"/>
                <a:gd name="T75" fmla="*/ 2147483647 h 75"/>
                <a:gd name="T76" fmla="*/ 2147483647 w 34"/>
                <a:gd name="T77" fmla="*/ 2147483647 h 75"/>
                <a:gd name="T78" fmla="*/ 2147483647 w 34"/>
                <a:gd name="T79" fmla="*/ 2147483647 h 75"/>
                <a:gd name="T80" fmla="*/ 2147483647 w 34"/>
                <a:gd name="T81" fmla="*/ 2147483647 h 75"/>
                <a:gd name="T82" fmla="*/ 2147483647 w 34"/>
                <a:gd name="T83" fmla="*/ 2147483647 h 75"/>
                <a:gd name="T84" fmla="*/ 2147483647 w 34"/>
                <a:gd name="T85" fmla="*/ 2147483647 h 75"/>
                <a:gd name="T86" fmla="*/ 2147483647 w 34"/>
                <a:gd name="T87" fmla="*/ 2147483647 h 75"/>
                <a:gd name="T88" fmla="*/ 2147483647 w 34"/>
                <a:gd name="T89" fmla="*/ 2147483647 h 75"/>
                <a:gd name="T90" fmla="*/ 2147483647 w 34"/>
                <a:gd name="T91" fmla="*/ 2147483647 h 75"/>
                <a:gd name="T92" fmla="*/ 2147483647 w 34"/>
                <a:gd name="T93" fmla="*/ 2147483647 h 75"/>
                <a:gd name="T94" fmla="*/ 2147483647 w 34"/>
                <a:gd name="T95" fmla="*/ 2147483647 h 75"/>
                <a:gd name="T96" fmla="*/ 2147483647 w 34"/>
                <a:gd name="T97" fmla="*/ 2147483647 h 75"/>
                <a:gd name="T98" fmla="*/ 2147483647 w 34"/>
                <a:gd name="T99" fmla="*/ 2147483647 h 75"/>
                <a:gd name="T100" fmla="*/ 2147483647 w 34"/>
                <a:gd name="T101" fmla="*/ 2147483647 h 75"/>
                <a:gd name="T102" fmla="*/ 2147483647 w 34"/>
                <a:gd name="T103" fmla="*/ 2147483647 h 75"/>
                <a:gd name="T104" fmla="*/ 2147483647 w 34"/>
                <a:gd name="T105" fmla="*/ 2147483647 h 75"/>
                <a:gd name="T106" fmla="*/ 2147483647 w 34"/>
                <a:gd name="T107" fmla="*/ 2147483647 h 75"/>
                <a:gd name="T108" fmla="*/ 2147483647 w 34"/>
                <a:gd name="T109" fmla="*/ 2147483647 h 75"/>
                <a:gd name="T110" fmla="*/ 2147483647 w 34"/>
                <a:gd name="T111" fmla="*/ 2147483647 h 75"/>
                <a:gd name="T112" fmla="*/ 2147483647 w 34"/>
                <a:gd name="T113" fmla="*/ 2147483647 h 75"/>
                <a:gd name="T114" fmla="*/ 2147483647 w 34"/>
                <a:gd name="T115" fmla="*/ 2147483647 h 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4" h="75">
                  <a:moveTo>
                    <a:pt x="34" y="55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6"/>
                    <a:pt x="30" y="45"/>
                  </a:cubicBezTo>
                  <a:cubicBezTo>
                    <a:pt x="29" y="45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4" y="58"/>
                    <a:pt x="34" y="58"/>
                    <a:pt x="34" y="58"/>
                  </a:cubicBezTo>
                  <a:lnTo>
                    <a:pt x="34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" name="Freeform 57"/>
            <p:cNvSpPr>
              <a:spLocks/>
            </p:cNvSpPr>
            <p:nvPr/>
          </p:nvSpPr>
          <p:spPr bwMode="auto">
            <a:xfrm>
              <a:off x="4138613" y="2924175"/>
              <a:ext cx="649287" cy="766763"/>
            </a:xfrm>
            <a:custGeom>
              <a:avLst/>
              <a:gdLst>
                <a:gd name="T0" fmla="*/ 2147483647 w 83"/>
                <a:gd name="T1" fmla="*/ 2147483647 h 98"/>
                <a:gd name="T2" fmla="*/ 2147483647 w 83"/>
                <a:gd name="T3" fmla="*/ 2147483647 h 98"/>
                <a:gd name="T4" fmla="*/ 2147483647 w 83"/>
                <a:gd name="T5" fmla="*/ 2147483647 h 98"/>
                <a:gd name="T6" fmla="*/ 2147483647 w 83"/>
                <a:gd name="T7" fmla="*/ 2147483647 h 98"/>
                <a:gd name="T8" fmla="*/ 2147483647 w 83"/>
                <a:gd name="T9" fmla="*/ 2147483647 h 98"/>
                <a:gd name="T10" fmla="*/ 2147483647 w 83"/>
                <a:gd name="T11" fmla="*/ 2147483647 h 98"/>
                <a:gd name="T12" fmla="*/ 2147483647 w 83"/>
                <a:gd name="T13" fmla="*/ 2147483647 h 98"/>
                <a:gd name="T14" fmla="*/ 2147483647 w 83"/>
                <a:gd name="T15" fmla="*/ 2147483647 h 98"/>
                <a:gd name="T16" fmla="*/ 2147483647 w 83"/>
                <a:gd name="T17" fmla="*/ 2147483647 h 98"/>
                <a:gd name="T18" fmla="*/ 2147483647 w 83"/>
                <a:gd name="T19" fmla="*/ 2147483647 h 98"/>
                <a:gd name="T20" fmla="*/ 2147483647 w 83"/>
                <a:gd name="T21" fmla="*/ 2147483647 h 98"/>
                <a:gd name="T22" fmla="*/ 2147483647 w 83"/>
                <a:gd name="T23" fmla="*/ 2147483647 h 98"/>
                <a:gd name="T24" fmla="*/ 2147483647 w 83"/>
                <a:gd name="T25" fmla="*/ 2147483647 h 98"/>
                <a:gd name="T26" fmla="*/ 2147483647 w 83"/>
                <a:gd name="T27" fmla="*/ 2147483647 h 98"/>
                <a:gd name="T28" fmla="*/ 2147483647 w 83"/>
                <a:gd name="T29" fmla="*/ 2147483647 h 98"/>
                <a:gd name="T30" fmla="*/ 2147483647 w 83"/>
                <a:gd name="T31" fmla="*/ 2147483647 h 98"/>
                <a:gd name="T32" fmla="*/ 2147483647 w 83"/>
                <a:gd name="T33" fmla="*/ 2147483647 h 98"/>
                <a:gd name="T34" fmla="*/ 2147483647 w 83"/>
                <a:gd name="T35" fmla="*/ 2147483647 h 98"/>
                <a:gd name="T36" fmla="*/ 2147483647 w 83"/>
                <a:gd name="T37" fmla="*/ 2147483647 h 98"/>
                <a:gd name="T38" fmla="*/ 2147483647 w 83"/>
                <a:gd name="T39" fmla="*/ 2147483647 h 98"/>
                <a:gd name="T40" fmla="*/ 2147483647 w 83"/>
                <a:gd name="T41" fmla="*/ 2147483647 h 98"/>
                <a:gd name="T42" fmla="*/ 2147483647 w 83"/>
                <a:gd name="T43" fmla="*/ 2147483647 h 98"/>
                <a:gd name="T44" fmla="*/ 2147483647 w 83"/>
                <a:gd name="T45" fmla="*/ 2147483647 h 98"/>
                <a:gd name="T46" fmla="*/ 2147483647 w 83"/>
                <a:gd name="T47" fmla="*/ 2147483647 h 98"/>
                <a:gd name="T48" fmla="*/ 2147483647 w 83"/>
                <a:gd name="T49" fmla="*/ 2147483647 h 98"/>
                <a:gd name="T50" fmla="*/ 2147483647 w 83"/>
                <a:gd name="T51" fmla="*/ 0 h 98"/>
                <a:gd name="T52" fmla="*/ 2147483647 w 83"/>
                <a:gd name="T53" fmla="*/ 2147483647 h 98"/>
                <a:gd name="T54" fmla="*/ 2147483647 w 83"/>
                <a:gd name="T55" fmla="*/ 2147483647 h 98"/>
                <a:gd name="T56" fmla="*/ 2147483647 w 83"/>
                <a:gd name="T57" fmla="*/ 2147483647 h 98"/>
                <a:gd name="T58" fmla="*/ 2147483647 w 83"/>
                <a:gd name="T59" fmla="*/ 2147483647 h 98"/>
                <a:gd name="T60" fmla="*/ 2147483647 w 83"/>
                <a:gd name="T61" fmla="*/ 2147483647 h 98"/>
                <a:gd name="T62" fmla="*/ 2147483647 w 83"/>
                <a:gd name="T63" fmla="*/ 2147483647 h 98"/>
                <a:gd name="T64" fmla="*/ 2147483647 w 83"/>
                <a:gd name="T65" fmla="*/ 2147483647 h 98"/>
                <a:gd name="T66" fmla="*/ 2147483647 w 83"/>
                <a:gd name="T67" fmla="*/ 2147483647 h 98"/>
                <a:gd name="T68" fmla="*/ 2147483647 w 83"/>
                <a:gd name="T69" fmla="*/ 2147483647 h 98"/>
                <a:gd name="T70" fmla="*/ 2147483647 w 83"/>
                <a:gd name="T71" fmla="*/ 2147483647 h 98"/>
                <a:gd name="T72" fmla="*/ 2147483647 w 83"/>
                <a:gd name="T73" fmla="*/ 2147483647 h 98"/>
                <a:gd name="T74" fmla="*/ 2147483647 w 83"/>
                <a:gd name="T75" fmla="*/ 2147483647 h 98"/>
                <a:gd name="T76" fmla="*/ 2147483647 w 83"/>
                <a:gd name="T77" fmla="*/ 2147483647 h 98"/>
                <a:gd name="T78" fmla="*/ 2147483647 w 83"/>
                <a:gd name="T79" fmla="*/ 2147483647 h 98"/>
                <a:gd name="T80" fmla="*/ 2147483647 w 83"/>
                <a:gd name="T81" fmla="*/ 2147483647 h 98"/>
                <a:gd name="T82" fmla="*/ 2147483647 w 83"/>
                <a:gd name="T83" fmla="*/ 2147483647 h 98"/>
                <a:gd name="T84" fmla="*/ 2147483647 w 83"/>
                <a:gd name="T85" fmla="*/ 2147483647 h 98"/>
                <a:gd name="T86" fmla="*/ 2147483647 w 83"/>
                <a:gd name="T87" fmla="*/ 2147483647 h 98"/>
                <a:gd name="T88" fmla="*/ 2147483647 w 83"/>
                <a:gd name="T89" fmla="*/ 2147483647 h 98"/>
                <a:gd name="T90" fmla="*/ 2147483647 w 83"/>
                <a:gd name="T91" fmla="*/ 2147483647 h 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3" h="98">
                  <a:moveTo>
                    <a:pt x="23" y="87"/>
                  </a:moveTo>
                  <a:cubicBezTo>
                    <a:pt x="23" y="87"/>
                    <a:pt x="24" y="87"/>
                    <a:pt x="24" y="86"/>
                  </a:cubicBezTo>
                  <a:cubicBezTo>
                    <a:pt x="24" y="86"/>
                    <a:pt x="24" y="82"/>
                    <a:pt x="24" y="82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3" y="70"/>
                    <a:pt x="23" y="70"/>
                  </a:cubicBezTo>
                  <a:cubicBezTo>
                    <a:pt x="23" y="69"/>
                    <a:pt x="24" y="65"/>
                    <a:pt x="24" y="65"/>
                  </a:cubicBezTo>
                  <a:cubicBezTo>
                    <a:pt x="24" y="65"/>
                    <a:pt x="24" y="62"/>
                    <a:pt x="24" y="62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1" y="92"/>
                    <a:pt x="21" y="92"/>
                  </a:cubicBezTo>
                  <a:lnTo>
                    <a:pt x="23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3775075" y="3814763"/>
              <a:ext cx="109538" cy="163512"/>
            </a:xfrm>
            <a:custGeom>
              <a:avLst/>
              <a:gdLst>
                <a:gd name="T0" fmla="*/ 2147483647 w 84"/>
                <a:gd name="T1" fmla="*/ 2147483647 h 126"/>
                <a:gd name="T2" fmla="*/ 0 w 84"/>
                <a:gd name="T3" fmla="*/ 2147483647 h 126"/>
                <a:gd name="T4" fmla="*/ 0 w 84"/>
                <a:gd name="T5" fmla="*/ 2147483647 h 126"/>
                <a:gd name="T6" fmla="*/ 2147483647 w 84"/>
                <a:gd name="T7" fmla="*/ 2147483647 h 126"/>
                <a:gd name="T8" fmla="*/ 2147483647 w 84"/>
                <a:gd name="T9" fmla="*/ 2147483647 h 126"/>
                <a:gd name="T10" fmla="*/ 2147483647 w 84"/>
                <a:gd name="T11" fmla="*/ 2147483647 h 126"/>
                <a:gd name="T12" fmla="*/ 2147483647 w 84"/>
                <a:gd name="T13" fmla="*/ 2147483647 h 126"/>
                <a:gd name="T14" fmla="*/ 2147483647 w 84"/>
                <a:gd name="T15" fmla="*/ 2147483647 h 126"/>
                <a:gd name="T16" fmla="*/ 2147483647 w 84"/>
                <a:gd name="T17" fmla="*/ 2147483647 h 126"/>
                <a:gd name="T18" fmla="*/ 2147483647 w 84"/>
                <a:gd name="T19" fmla="*/ 2147483647 h 126"/>
                <a:gd name="T20" fmla="*/ 2147483647 w 84"/>
                <a:gd name="T21" fmla="*/ 2147483647 h 126"/>
                <a:gd name="T22" fmla="*/ 2147483647 w 84"/>
                <a:gd name="T23" fmla="*/ 0 h 126"/>
                <a:gd name="T24" fmla="*/ 2147483647 w 84"/>
                <a:gd name="T25" fmla="*/ 2147483647 h 126"/>
                <a:gd name="T26" fmla="*/ 2147483647 w 84"/>
                <a:gd name="T27" fmla="*/ 2147483647 h 126"/>
                <a:gd name="T28" fmla="*/ 2147483647 w 84"/>
                <a:gd name="T29" fmla="*/ 2147483647 h 126"/>
                <a:gd name="T30" fmla="*/ 2147483647 w 84"/>
                <a:gd name="T31" fmla="*/ 2147483647 h 126"/>
                <a:gd name="T32" fmla="*/ 2147483647 w 84"/>
                <a:gd name="T33" fmla="*/ 2147483647 h 126"/>
                <a:gd name="T34" fmla="*/ 2147483647 w 84"/>
                <a:gd name="T35" fmla="*/ 2147483647 h 126"/>
                <a:gd name="T36" fmla="*/ 2147483647 w 84"/>
                <a:gd name="T37" fmla="*/ 2147483647 h 126"/>
                <a:gd name="T38" fmla="*/ 2147483647 w 84"/>
                <a:gd name="T39" fmla="*/ 2147483647 h 126"/>
                <a:gd name="T40" fmla="*/ 2147483647 w 84"/>
                <a:gd name="T41" fmla="*/ 2147483647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4" h="126">
                  <a:moveTo>
                    <a:pt x="18" y="126"/>
                  </a:moveTo>
                  <a:lnTo>
                    <a:pt x="0" y="114"/>
                  </a:lnTo>
                  <a:lnTo>
                    <a:pt x="0" y="102"/>
                  </a:lnTo>
                  <a:lnTo>
                    <a:pt x="6" y="96"/>
                  </a:lnTo>
                  <a:lnTo>
                    <a:pt x="12" y="84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12" y="54"/>
                  </a:lnTo>
                  <a:lnTo>
                    <a:pt x="6" y="36"/>
                  </a:lnTo>
                  <a:lnTo>
                    <a:pt x="30" y="30"/>
                  </a:lnTo>
                  <a:lnTo>
                    <a:pt x="30" y="18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72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72" y="42"/>
                  </a:lnTo>
                  <a:lnTo>
                    <a:pt x="78" y="66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1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4318000" y="4433888"/>
              <a:ext cx="77788" cy="46037"/>
            </a:xfrm>
            <a:custGeom>
              <a:avLst/>
              <a:gdLst>
                <a:gd name="T0" fmla="*/ 0 w 60"/>
                <a:gd name="T1" fmla="*/ 2147483647 h 36"/>
                <a:gd name="T2" fmla="*/ 2147483647 w 60"/>
                <a:gd name="T3" fmla="*/ 0 h 36"/>
                <a:gd name="T4" fmla="*/ 2147483647 w 60"/>
                <a:gd name="T5" fmla="*/ 2147483647 h 36"/>
                <a:gd name="T6" fmla="*/ 2147483647 w 60"/>
                <a:gd name="T7" fmla="*/ 2147483647 h 36"/>
                <a:gd name="T8" fmla="*/ 2147483647 w 60"/>
                <a:gd name="T9" fmla="*/ 2147483647 h 36"/>
                <a:gd name="T10" fmla="*/ 2147483647 w 60"/>
                <a:gd name="T11" fmla="*/ 2147483647 h 36"/>
                <a:gd name="T12" fmla="*/ 0 w 60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6">
                  <a:moveTo>
                    <a:pt x="0" y="12"/>
                  </a:moveTo>
                  <a:lnTo>
                    <a:pt x="36" y="0"/>
                  </a:lnTo>
                  <a:lnTo>
                    <a:pt x="60" y="6"/>
                  </a:lnTo>
                  <a:lnTo>
                    <a:pt x="60" y="18"/>
                  </a:lnTo>
                  <a:lnTo>
                    <a:pt x="54" y="36"/>
                  </a:lnTo>
                  <a:lnTo>
                    <a:pt x="30" y="24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4230688" y="4346575"/>
              <a:ext cx="31750" cy="61913"/>
            </a:xfrm>
            <a:custGeom>
              <a:avLst/>
              <a:gdLst>
                <a:gd name="T0" fmla="*/ 0 w 24"/>
                <a:gd name="T1" fmla="*/ 2147483647 h 48"/>
                <a:gd name="T2" fmla="*/ 2147483647 w 24"/>
                <a:gd name="T3" fmla="*/ 2147483647 h 48"/>
                <a:gd name="T4" fmla="*/ 2147483647 w 24"/>
                <a:gd name="T5" fmla="*/ 0 h 48"/>
                <a:gd name="T6" fmla="*/ 2147483647 w 24"/>
                <a:gd name="T7" fmla="*/ 2147483647 h 48"/>
                <a:gd name="T8" fmla="*/ 2147483647 w 24"/>
                <a:gd name="T9" fmla="*/ 2147483647 h 48"/>
                <a:gd name="T10" fmla="*/ 0 w 24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48">
                  <a:moveTo>
                    <a:pt x="0" y="48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24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4222750" y="4283075"/>
              <a:ext cx="39688" cy="47625"/>
            </a:xfrm>
            <a:custGeom>
              <a:avLst/>
              <a:gdLst>
                <a:gd name="T0" fmla="*/ 0 w 30"/>
                <a:gd name="T1" fmla="*/ 2147483647 h 37"/>
                <a:gd name="T2" fmla="*/ 2147483647 w 30"/>
                <a:gd name="T3" fmla="*/ 0 h 37"/>
                <a:gd name="T4" fmla="*/ 2147483647 w 30"/>
                <a:gd name="T5" fmla="*/ 2147483647 h 37"/>
                <a:gd name="T6" fmla="*/ 2147483647 w 30"/>
                <a:gd name="T7" fmla="*/ 2147483647 h 37"/>
                <a:gd name="T8" fmla="*/ 0 w 30"/>
                <a:gd name="T9" fmla="*/ 214748364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7">
                  <a:moveTo>
                    <a:pt x="0" y="12"/>
                  </a:moveTo>
                  <a:lnTo>
                    <a:pt x="24" y="0"/>
                  </a:lnTo>
                  <a:lnTo>
                    <a:pt x="30" y="24"/>
                  </a:lnTo>
                  <a:lnTo>
                    <a:pt x="24" y="37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535488" y="3768725"/>
              <a:ext cx="158750" cy="107950"/>
            </a:xfrm>
            <a:custGeom>
              <a:avLst/>
              <a:gdLst>
                <a:gd name="T0" fmla="*/ 2147483647 w 20"/>
                <a:gd name="T1" fmla="*/ 2147483647 h 14"/>
                <a:gd name="T2" fmla="*/ 2147483647 w 20"/>
                <a:gd name="T3" fmla="*/ 2147483647 h 14"/>
                <a:gd name="T4" fmla="*/ 2147483647 w 20"/>
                <a:gd name="T5" fmla="*/ 0 h 14"/>
                <a:gd name="T6" fmla="*/ 2147483647 w 20"/>
                <a:gd name="T7" fmla="*/ 2147483647 h 14"/>
                <a:gd name="T8" fmla="*/ 2147483647 w 20"/>
                <a:gd name="T9" fmla="*/ 0 h 14"/>
                <a:gd name="T10" fmla="*/ 2147483647 w 20"/>
                <a:gd name="T11" fmla="*/ 0 h 14"/>
                <a:gd name="T12" fmla="*/ 2147483647 w 20"/>
                <a:gd name="T13" fmla="*/ 2147483647 h 14"/>
                <a:gd name="T14" fmla="*/ 2147483647 w 20"/>
                <a:gd name="T15" fmla="*/ 2147483647 h 14"/>
                <a:gd name="T16" fmla="*/ 0 w 20"/>
                <a:gd name="T17" fmla="*/ 2147483647 h 14"/>
                <a:gd name="T18" fmla="*/ 2147483647 w 20"/>
                <a:gd name="T19" fmla="*/ 2147483647 h 14"/>
                <a:gd name="T20" fmla="*/ 2147483647 w 20"/>
                <a:gd name="T21" fmla="*/ 2147483647 h 14"/>
                <a:gd name="T22" fmla="*/ 2147483647 w 20"/>
                <a:gd name="T23" fmla="*/ 2147483647 h 14"/>
                <a:gd name="T24" fmla="*/ 2147483647 w 20"/>
                <a:gd name="T25" fmla="*/ 2147483647 h 14"/>
                <a:gd name="T26" fmla="*/ 2147483647 w 20"/>
                <a:gd name="T27" fmla="*/ 2147483647 h 14"/>
                <a:gd name="T28" fmla="*/ 2147483647 w 20"/>
                <a:gd name="T29" fmla="*/ 2147483647 h 14"/>
                <a:gd name="T30" fmla="*/ 2147483647 w 20"/>
                <a:gd name="T31" fmla="*/ 2147483647 h 14"/>
                <a:gd name="T32" fmla="*/ 2147483647 w 20"/>
                <a:gd name="T33" fmla="*/ 2147483647 h 14"/>
                <a:gd name="T34" fmla="*/ 2147483647 w 20"/>
                <a:gd name="T35" fmla="*/ 2147483647 h 14"/>
                <a:gd name="T36" fmla="*/ 2147483647 w 20"/>
                <a:gd name="T37" fmla="*/ 2147483647 h 14"/>
                <a:gd name="T38" fmla="*/ 2147483647 w 20"/>
                <a:gd name="T39" fmla="*/ 2147483647 h 14"/>
                <a:gd name="T40" fmla="*/ 2147483647 w 20"/>
                <a:gd name="T41" fmla="*/ 2147483647 h 14"/>
                <a:gd name="T42" fmla="*/ 2147483647 w 20"/>
                <a:gd name="T43" fmla="*/ 2147483647 h 14"/>
                <a:gd name="T44" fmla="*/ 2147483647 w 20"/>
                <a:gd name="T45" fmla="*/ 2147483647 h 1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" h="14">
                  <a:moveTo>
                    <a:pt x="19" y="4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7" y="12"/>
                    <a:pt x="16" y="9"/>
                    <a:pt x="16" y="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844925" y="4433888"/>
              <a:ext cx="9525" cy="4762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0 h 6"/>
                <a:gd name="T4" fmla="*/ 0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862388" y="4322763"/>
              <a:ext cx="7937" cy="7937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2147483647 w 6"/>
                <a:gd name="T5" fmla="*/ 2147483647 h 6"/>
                <a:gd name="T6" fmla="*/ 0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790950" y="4257675"/>
              <a:ext cx="307975" cy="236538"/>
            </a:xfrm>
            <a:custGeom>
              <a:avLst/>
              <a:gdLst>
                <a:gd name="T0" fmla="*/ 2147483647 w 39"/>
                <a:gd name="T1" fmla="*/ 2147483647 h 30"/>
                <a:gd name="T2" fmla="*/ 2147483647 w 39"/>
                <a:gd name="T3" fmla="*/ 2147483647 h 30"/>
                <a:gd name="T4" fmla="*/ 2147483647 w 39"/>
                <a:gd name="T5" fmla="*/ 2147483647 h 30"/>
                <a:gd name="T6" fmla="*/ 2147483647 w 39"/>
                <a:gd name="T7" fmla="*/ 2147483647 h 30"/>
                <a:gd name="T8" fmla="*/ 2147483647 w 39"/>
                <a:gd name="T9" fmla="*/ 2147483647 h 30"/>
                <a:gd name="T10" fmla="*/ 2147483647 w 39"/>
                <a:gd name="T11" fmla="*/ 2147483647 h 30"/>
                <a:gd name="T12" fmla="*/ 2147483647 w 39"/>
                <a:gd name="T13" fmla="*/ 0 h 30"/>
                <a:gd name="T14" fmla="*/ 2147483647 w 39"/>
                <a:gd name="T15" fmla="*/ 2147483647 h 30"/>
                <a:gd name="T16" fmla="*/ 2147483647 w 39"/>
                <a:gd name="T17" fmla="*/ 0 h 30"/>
                <a:gd name="T18" fmla="*/ 2147483647 w 39"/>
                <a:gd name="T19" fmla="*/ 2147483647 h 30"/>
                <a:gd name="T20" fmla="*/ 0 w 39"/>
                <a:gd name="T21" fmla="*/ 2147483647 h 30"/>
                <a:gd name="T22" fmla="*/ 2147483647 w 39"/>
                <a:gd name="T23" fmla="*/ 2147483647 h 30"/>
                <a:gd name="T24" fmla="*/ 2147483647 w 39"/>
                <a:gd name="T25" fmla="*/ 2147483647 h 30"/>
                <a:gd name="T26" fmla="*/ 2147483647 w 39"/>
                <a:gd name="T27" fmla="*/ 2147483647 h 30"/>
                <a:gd name="T28" fmla="*/ 2147483647 w 39"/>
                <a:gd name="T29" fmla="*/ 2147483647 h 30"/>
                <a:gd name="T30" fmla="*/ 2147483647 w 39"/>
                <a:gd name="T31" fmla="*/ 2147483647 h 30"/>
                <a:gd name="T32" fmla="*/ 2147483647 w 39"/>
                <a:gd name="T33" fmla="*/ 2147483647 h 30"/>
                <a:gd name="T34" fmla="*/ 2147483647 w 39"/>
                <a:gd name="T35" fmla="*/ 2147483647 h 30"/>
                <a:gd name="T36" fmla="*/ 2147483647 w 39"/>
                <a:gd name="T37" fmla="*/ 2147483647 h 30"/>
                <a:gd name="T38" fmla="*/ 2147483647 w 39"/>
                <a:gd name="T39" fmla="*/ 2147483647 h 30"/>
                <a:gd name="T40" fmla="*/ 2147483647 w 39"/>
                <a:gd name="T41" fmla="*/ 2147483647 h 30"/>
                <a:gd name="T42" fmla="*/ 2147483647 w 39"/>
                <a:gd name="T43" fmla="*/ 2147483647 h 30"/>
                <a:gd name="T44" fmla="*/ 2147483647 w 39"/>
                <a:gd name="T45" fmla="*/ 2147483647 h 30"/>
                <a:gd name="T46" fmla="*/ 2147483647 w 39"/>
                <a:gd name="T47" fmla="*/ 2147483647 h 30"/>
                <a:gd name="T48" fmla="*/ 2147483647 w 39"/>
                <a:gd name="T49" fmla="*/ 2147483647 h 30"/>
                <a:gd name="T50" fmla="*/ 2147483647 w 39"/>
                <a:gd name="T51" fmla="*/ 2147483647 h 30"/>
                <a:gd name="T52" fmla="*/ 2147483647 w 39"/>
                <a:gd name="T53" fmla="*/ 2147483647 h 30"/>
                <a:gd name="T54" fmla="*/ 2147483647 w 39"/>
                <a:gd name="T55" fmla="*/ 2147483647 h 30"/>
                <a:gd name="T56" fmla="*/ 2147483647 w 39"/>
                <a:gd name="T57" fmla="*/ 2147483647 h 30"/>
                <a:gd name="T58" fmla="*/ 2147483647 w 39"/>
                <a:gd name="T59" fmla="*/ 2147483647 h 30"/>
                <a:gd name="T60" fmla="*/ 2147483647 w 39"/>
                <a:gd name="T61" fmla="*/ 2147483647 h 30"/>
                <a:gd name="T62" fmla="*/ 2147483647 w 39"/>
                <a:gd name="T63" fmla="*/ 2147483647 h 30"/>
                <a:gd name="T64" fmla="*/ 2147483647 w 39"/>
                <a:gd name="T65" fmla="*/ 2147483647 h 30"/>
                <a:gd name="T66" fmla="*/ 2147483647 w 39"/>
                <a:gd name="T67" fmla="*/ 2147483647 h 30"/>
                <a:gd name="T68" fmla="*/ 2147483647 w 39"/>
                <a:gd name="T69" fmla="*/ 2147483647 h 30"/>
                <a:gd name="T70" fmla="*/ 2147483647 w 39"/>
                <a:gd name="T71" fmla="*/ 2147483647 h 30"/>
                <a:gd name="T72" fmla="*/ 2147483647 w 39"/>
                <a:gd name="T73" fmla="*/ 2147483647 h 3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0">
                  <a:moveTo>
                    <a:pt x="34" y="5"/>
                  </a:moveTo>
                  <a:cubicBezTo>
                    <a:pt x="34" y="5"/>
                    <a:pt x="33" y="5"/>
                    <a:pt x="32" y="5"/>
                  </a:cubicBezTo>
                  <a:cubicBezTo>
                    <a:pt x="32" y="5"/>
                    <a:pt x="29" y="4"/>
                    <a:pt x="29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1" y="3"/>
                    <a:pt x="0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6"/>
                    <a:pt x="37" y="6"/>
                    <a:pt x="37" y="6"/>
                  </a:cubicBezTo>
                  <a:lnTo>
                    <a:pt x="3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790950" y="4305300"/>
              <a:ext cx="79375" cy="166688"/>
            </a:xfrm>
            <a:custGeom>
              <a:avLst/>
              <a:gdLst>
                <a:gd name="T0" fmla="*/ 2147483647 w 60"/>
                <a:gd name="T1" fmla="*/ 2147483647 h 127"/>
                <a:gd name="T2" fmla="*/ 2147483647 w 60"/>
                <a:gd name="T3" fmla="*/ 2147483647 h 127"/>
                <a:gd name="T4" fmla="*/ 2147483647 w 60"/>
                <a:gd name="T5" fmla="*/ 2147483647 h 127"/>
                <a:gd name="T6" fmla="*/ 2147483647 w 60"/>
                <a:gd name="T7" fmla="*/ 2147483647 h 127"/>
                <a:gd name="T8" fmla="*/ 2147483647 w 60"/>
                <a:gd name="T9" fmla="*/ 2147483647 h 127"/>
                <a:gd name="T10" fmla="*/ 2147483647 w 60"/>
                <a:gd name="T11" fmla="*/ 2147483647 h 127"/>
                <a:gd name="T12" fmla="*/ 2147483647 w 60"/>
                <a:gd name="T13" fmla="*/ 2147483647 h 127"/>
                <a:gd name="T14" fmla="*/ 2147483647 w 60"/>
                <a:gd name="T15" fmla="*/ 2147483647 h 127"/>
                <a:gd name="T16" fmla="*/ 2147483647 w 60"/>
                <a:gd name="T17" fmla="*/ 2147483647 h 127"/>
                <a:gd name="T18" fmla="*/ 2147483647 w 60"/>
                <a:gd name="T19" fmla="*/ 2147483647 h 127"/>
                <a:gd name="T20" fmla="*/ 2147483647 w 60"/>
                <a:gd name="T21" fmla="*/ 2147483647 h 127"/>
                <a:gd name="T22" fmla="*/ 2147483647 w 60"/>
                <a:gd name="T23" fmla="*/ 2147483647 h 127"/>
                <a:gd name="T24" fmla="*/ 2147483647 w 60"/>
                <a:gd name="T25" fmla="*/ 0 h 127"/>
                <a:gd name="T26" fmla="*/ 2147483647 w 60"/>
                <a:gd name="T27" fmla="*/ 2147483647 h 127"/>
                <a:gd name="T28" fmla="*/ 2147483647 w 60"/>
                <a:gd name="T29" fmla="*/ 2147483647 h 127"/>
                <a:gd name="T30" fmla="*/ 2147483647 w 60"/>
                <a:gd name="T31" fmla="*/ 2147483647 h 127"/>
                <a:gd name="T32" fmla="*/ 2147483647 w 60"/>
                <a:gd name="T33" fmla="*/ 2147483647 h 127"/>
                <a:gd name="T34" fmla="*/ 2147483647 w 60"/>
                <a:gd name="T35" fmla="*/ 2147483647 h 127"/>
                <a:gd name="T36" fmla="*/ 2147483647 w 60"/>
                <a:gd name="T37" fmla="*/ 2147483647 h 127"/>
                <a:gd name="T38" fmla="*/ 0 w 60"/>
                <a:gd name="T39" fmla="*/ 2147483647 h 127"/>
                <a:gd name="T40" fmla="*/ 2147483647 w 60"/>
                <a:gd name="T41" fmla="*/ 2147483647 h 127"/>
                <a:gd name="T42" fmla="*/ 2147483647 w 60"/>
                <a:gd name="T43" fmla="*/ 2147483647 h 127"/>
                <a:gd name="T44" fmla="*/ 2147483647 w 60"/>
                <a:gd name="T45" fmla="*/ 2147483647 h 127"/>
                <a:gd name="T46" fmla="*/ 2147483647 w 60"/>
                <a:gd name="T47" fmla="*/ 2147483647 h 127"/>
                <a:gd name="T48" fmla="*/ 2147483647 w 60"/>
                <a:gd name="T49" fmla="*/ 2147483647 h 12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127">
                  <a:moveTo>
                    <a:pt x="42" y="103"/>
                  </a:moveTo>
                  <a:lnTo>
                    <a:pt x="42" y="97"/>
                  </a:lnTo>
                  <a:lnTo>
                    <a:pt x="42" y="85"/>
                  </a:lnTo>
                  <a:lnTo>
                    <a:pt x="48" y="73"/>
                  </a:lnTo>
                  <a:lnTo>
                    <a:pt x="48" y="67"/>
                  </a:lnTo>
                  <a:lnTo>
                    <a:pt x="48" y="49"/>
                  </a:lnTo>
                  <a:lnTo>
                    <a:pt x="54" y="43"/>
                  </a:lnTo>
                  <a:lnTo>
                    <a:pt x="54" y="31"/>
                  </a:lnTo>
                  <a:lnTo>
                    <a:pt x="60" y="19"/>
                  </a:lnTo>
                  <a:lnTo>
                    <a:pt x="54" y="13"/>
                  </a:lnTo>
                  <a:lnTo>
                    <a:pt x="48" y="6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2" y="13"/>
                  </a:lnTo>
                  <a:lnTo>
                    <a:pt x="6" y="13"/>
                  </a:lnTo>
                  <a:lnTo>
                    <a:pt x="12" y="37"/>
                  </a:lnTo>
                  <a:lnTo>
                    <a:pt x="12" y="61"/>
                  </a:lnTo>
                  <a:lnTo>
                    <a:pt x="0" y="91"/>
                  </a:lnTo>
                  <a:lnTo>
                    <a:pt x="12" y="97"/>
                  </a:lnTo>
                  <a:lnTo>
                    <a:pt x="12" y="127"/>
                  </a:lnTo>
                  <a:lnTo>
                    <a:pt x="36" y="127"/>
                  </a:lnTo>
                  <a:lnTo>
                    <a:pt x="42" y="115"/>
                  </a:lnTo>
                  <a:lnTo>
                    <a:pt x="42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854450" y="4330700"/>
              <a:ext cx="15875" cy="63500"/>
            </a:xfrm>
            <a:custGeom>
              <a:avLst/>
              <a:gdLst>
                <a:gd name="T0" fmla="*/ 2147483647 w 12"/>
                <a:gd name="T1" fmla="*/ 2147483647 h 48"/>
                <a:gd name="T2" fmla="*/ 0 w 12"/>
                <a:gd name="T3" fmla="*/ 2147483647 h 48"/>
                <a:gd name="T4" fmla="*/ 0 w 12"/>
                <a:gd name="T5" fmla="*/ 2147483647 h 48"/>
                <a:gd name="T6" fmla="*/ 2147483647 w 12"/>
                <a:gd name="T7" fmla="*/ 2147483647 h 48"/>
                <a:gd name="T8" fmla="*/ 2147483647 w 12"/>
                <a:gd name="T9" fmla="*/ 0 h 48"/>
                <a:gd name="T10" fmla="*/ 2147483647 w 12"/>
                <a:gd name="T11" fmla="*/ 2147483647 h 48"/>
                <a:gd name="T12" fmla="*/ 2147483647 w 12"/>
                <a:gd name="T13" fmla="*/ 2147483647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48">
                  <a:moveTo>
                    <a:pt x="6" y="24"/>
                  </a:moveTo>
                  <a:lnTo>
                    <a:pt x="0" y="30"/>
                  </a:lnTo>
                  <a:lnTo>
                    <a:pt x="0" y="48"/>
                  </a:lnTo>
                  <a:lnTo>
                    <a:pt x="6" y="18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840163" y="4438650"/>
              <a:ext cx="4762" cy="33338"/>
            </a:xfrm>
            <a:custGeom>
              <a:avLst/>
              <a:gdLst>
                <a:gd name="T0" fmla="*/ 2147483647 w 6"/>
                <a:gd name="T1" fmla="*/ 0 h 24"/>
                <a:gd name="T2" fmla="*/ 2147483647 w 6"/>
                <a:gd name="T3" fmla="*/ 2147483647 h 24"/>
                <a:gd name="T4" fmla="*/ 0 w 6"/>
                <a:gd name="T5" fmla="*/ 2147483647 h 24"/>
                <a:gd name="T6" fmla="*/ 2147483647 w 6"/>
                <a:gd name="T7" fmla="*/ 2147483647 h 24"/>
                <a:gd name="T8" fmla="*/ 2147483647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6" y="0"/>
                  </a:moveTo>
                  <a:lnTo>
                    <a:pt x="6" y="12"/>
                  </a:lnTo>
                  <a:lnTo>
                    <a:pt x="0" y="2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844925" y="4394200"/>
              <a:ext cx="9525" cy="22225"/>
            </a:xfrm>
            <a:custGeom>
              <a:avLst/>
              <a:gdLst>
                <a:gd name="T0" fmla="*/ 0 w 6"/>
                <a:gd name="T1" fmla="*/ 2147483647 h 18"/>
                <a:gd name="T2" fmla="*/ 2147483647 w 6"/>
                <a:gd name="T3" fmla="*/ 0 h 18"/>
                <a:gd name="T4" fmla="*/ 2147483647 w 6"/>
                <a:gd name="T5" fmla="*/ 2147483647 h 18"/>
                <a:gd name="T6" fmla="*/ 0 w 6"/>
                <a:gd name="T7" fmla="*/ 2147483647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18">
                  <a:moveTo>
                    <a:pt x="0" y="18"/>
                  </a:moveTo>
                  <a:lnTo>
                    <a:pt x="6" y="0"/>
                  </a:lnTo>
                  <a:lnTo>
                    <a:pt x="6" y="12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844925" y="4416425"/>
              <a:ext cx="0" cy="17463"/>
            </a:xfrm>
            <a:custGeom>
              <a:avLst/>
              <a:gdLst>
                <a:gd name="T0" fmla="*/ 2147483647 h 12"/>
                <a:gd name="T1" fmla="*/ 0 h 12"/>
                <a:gd name="T2" fmla="*/ 2147483647 h 12"/>
                <a:gd name="T3" fmla="*/ 2147483647 h 1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2" name="Rectangle 50"/>
            <p:cNvSpPr>
              <a:spLocks noChangeArrowheads="1"/>
            </p:cNvSpPr>
            <p:nvPr/>
          </p:nvSpPr>
          <p:spPr bwMode="auto">
            <a:xfrm>
              <a:off x="4425950" y="4079875"/>
              <a:ext cx="9525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auto">
            <a:xfrm>
              <a:off x="4254500" y="4071938"/>
              <a:ext cx="187325" cy="85725"/>
            </a:xfrm>
            <a:custGeom>
              <a:avLst/>
              <a:gdLst>
                <a:gd name="T0" fmla="*/ 2147483647 w 24"/>
                <a:gd name="T1" fmla="*/ 2147483647 h 11"/>
                <a:gd name="T2" fmla="*/ 2147483647 w 24"/>
                <a:gd name="T3" fmla="*/ 2147483647 h 11"/>
                <a:gd name="T4" fmla="*/ 2147483647 w 24"/>
                <a:gd name="T5" fmla="*/ 2147483647 h 11"/>
                <a:gd name="T6" fmla="*/ 2147483647 w 24"/>
                <a:gd name="T7" fmla="*/ 2147483647 h 11"/>
                <a:gd name="T8" fmla="*/ 2147483647 w 24"/>
                <a:gd name="T9" fmla="*/ 2147483647 h 11"/>
                <a:gd name="T10" fmla="*/ 2147483647 w 24"/>
                <a:gd name="T11" fmla="*/ 2147483647 h 11"/>
                <a:gd name="T12" fmla="*/ 2147483647 w 24"/>
                <a:gd name="T13" fmla="*/ 0 h 11"/>
                <a:gd name="T14" fmla="*/ 2147483647 w 24"/>
                <a:gd name="T15" fmla="*/ 2147483647 h 11"/>
                <a:gd name="T16" fmla="*/ 2147483647 w 24"/>
                <a:gd name="T17" fmla="*/ 2147483647 h 11"/>
                <a:gd name="T18" fmla="*/ 2147483647 w 24"/>
                <a:gd name="T19" fmla="*/ 2147483647 h 11"/>
                <a:gd name="T20" fmla="*/ 2147483647 w 24"/>
                <a:gd name="T21" fmla="*/ 2147483647 h 11"/>
                <a:gd name="T22" fmla="*/ 2147483647 w 24"/>
                <a:gd name="T23" fmla="*/ 2147483647 h 11"/>
                <a:gd name="T24" fmla="*/ 2147483647 w 24"/>
                <a:gd name="T25" fmla="*/ 2147483647 h 11"/>
                <a:gd name="T26" fmla="*/ 2147483647 w 24"/>
                <a:gd name="T27" fmla="*/ 2147483647 h 11"/>
                <a:gd name="T28" fmla="*/ 2147483647 w 24"/>
                <a:gd name="T29" fmla="*/ 2147483647 h 11"/>
                <a:gd name="T30" fmla="*/ 2147483647 w 24"/>
                <a:gd name="T31" fmla="*/ 2147483647 h 11"/>
                <a:gd name="T32" fmla="*/ 2147483647 w 24"/>
                <a:gd name="T33" fmla="*/ 2147483647 h 11"/>
                <a:gd name="T34" fmla="*/ 2147483647 w 24"/>
                <a:gd name="T35" fmla="*/ 2147483647 h 11"/>
                <a:gd name="T36" fmla="*/ 0 w 24"/>
                <a:gd name="T37" fmla="*/ 2147483647 h 11"/>
                <a:gd name="T38" fmla="*/ 2147483647 w 24"/>
                <a:gd name="T39" fmla="*/ 2147483647 h 11"/>
                <a:gd name="T40" fmla="*/ 2147483647 w 24"/>
                <a:gd name="T41" fmla="*/ 2147483647 h 11"/>
                <a:gd name="T42" fmla="*/ 2147483647 w 24"/>
                <a:gd name="T43" fmla="*/ 2147483647 h 11"/>
                <a:gd name="T44" fmla="*/ 2147483647 w 24"/>
                <a:gd name="T45" fmla="*/ 2147483647 h 11"/>
                <a:gd name="T46" fmla="*/ 2147483647 w 24"/>
                <a:gd name="T47" fmla="*/ 2147483647 h 11"/>
                <a:gd name="T48" fmla="*/ 2147483647 w 24"/>
                <a:gd name="T49" fmla="*/ 2147483647 h 11"/>
                <a:gd name="T50" fmla="*/ 2147483647 w 24"/>
                <a:gd name="T51" fmla="*/ 2147483647 h 11"/>
                <a:gd name="T52" fmla="*/ 2147483647 w 24"/>
                <a:gd name="T53" fmla="*/ 2147483647 h 11"/>
                <a:gd name="T54" fmla="*/ 2147483647 w 24"/>
                <a:gd name="T55" fmla="*/ 2147483647 h 11"/>
                <a:gd name="T56" fmla="*/ 2147483647 w 24"/>
                <a:gd name="T57" fmla="*/ 2147483647 h 11"/>
                <a:gd name="T58" fmla="*/ 2147483647 w 24"/>
                <a:gd name="T59" fmla="*/ 2147483647 h 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4" h="11">
                  <a:moveTo>
                    <a:pt x="23" y="6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3908425" y="3987800"/>
              <a:ext cx="314325" cy="317500"/>
            </a:xfrm>
            <a:custGeom>
              <a:avLst/>
              <a:gdLst>
                <a:gd name="T0" fmla="*/ 2147483647 w 40"/>
                <a:gd name="T1" fmla="*/ 2147483647 h 41"/>
                <a:gd name="T2" fmla="*/ 2147483647 w 40"/>
                <a:gd name="T3" fmla="*/ 2147483647 h 41"/>
                <a:gd name="T4" fmla="*/ 2147483647 w 40"/>
                <a:gd name="T5" fmla="*/ 2147483647 h 41"/>
                <a:gd name="T6" fmla="*/ 2147483647 w 40"/>
                <a:gd name="T7" fmla="*/ 2147483647 h 41"/>
                <a:gd name="T8" fmla="*/ 2147483647 w 40"/>
                <a:gd name="T9" fmla="*/ 2147483647 h 41"/>
                <a:gd name="T10" fmla="*/ 2147483647 w 40"/>
                <a:gd name="T11" fmla="*/ 2147483647 h 41"/>
                <a:gd name="T12" fmla="*/ 2147483647 w 40"/>
                <a:gd name="T13" fmla="*/ 2147483647 h 41"/>
                <a:gd name="T14" fmla="*/ 2147483647 w 40"/>
                <a:gd name="T15" fmla="*/ 2147483647 h 41"/>
                <a:gd name="T16" fmla="*/ 2147483647 w 40"/>
                <a:gd name="T17" fmla="*/ 2147483647 h 41"/>
                <a:gd name="T18" fmla="*/ 2147483647 w 40"/>
                <a:gd name="T19" fmla="*/ 2147483647 h 41"/>
                <a:gd name="T20" fmla="*/ 2147483647 w 40"/>
                <a:gd name="T21" fmla="*/ 2147483647 h 41"/>
                <a:gd name="T22" fmla="*/ 2147483647 w 40"/>
                <a:gd name="T23" fmla="*/ 2147483647 h 41"/>
                <a:gd name="T24" fmla="*/ 2147483647 w 40"/>
                <a:gd name="T25" fmla="*/ 2147483647 h 41"/>
                <a:gd name="T26" fmla="*/ 2147483647 w 40"/>
                <a:gd name="T27" fmla="*/ 2147483647 h 41"/>
                <a:gd name="T28" fmla="*/ 2147483647 w 40"/>
                <a:gd name="T29" fmla="*/ 2147483647 h 41"/>
                <a:gd name="T30" fmla="*/ 2147483647 w 40"/>
                <a:gd name="T31" fmla="*/ 2147483647 h 41"/>
                <a:gd name="T32" fmla="*/ 2147483647 w 40"/>
                <a:gd name="T33" fmla="*/ 2147483647 h 41"/>
                <a:gd name="T34" fmla="*/ 2147483647 w 40"/>
                <a:gd name="T35" fmla="*/ 2147483647 h 41"/>
                <a:gd name="T36" fmla="*/ 2147483647 w 40"/>
                <a:gd name="T37" fmla="*/ 2147483647 h 41"/>
                <a:gd name="T38" fmla="*/ 2147483647 w 40"/>
                <a:gd name="T39" fmla="*/ 2147483647 h 41"/>
                <a:gd name="T40" fmla="*/ 2147483647 w 40"/>
                <a:gd name="T41" fmla="*/ 0 h 41"/>
                <a:gd name="T42" fmla="*/ 2147483647 w 40"/>
                <a:gd name="T43" fmla="*/ 2147483647 h 41"/>
                <a:gd name="T44" fmla="*/ 2147483647 w 40"/>
                <a:gd name="T45" fmla="*/ 2147483647 h 41"/>
                <a:gd name="T46" fmla="*/ 2147483647 w 40"/>
                <a:gd name="T47" fmla="*/ 2147483647 h 41"/>
                <a:gd name="T48" fmla="*/ 2147483647 w 40"/>
                <a:gd name="T49" fmla="*/ 2147483647 h 41"/>
                <a:gd name="T50" fmla="*/ 2147483647 w 40"/>
                <a:gd name="T51" fmla="*/ 2147483647 h 41"/>
                <a:gd name="T52" fmla="*/ 2147483647 w 40"/>
                <a:gd name="T53" fmla="*/ 2147483647 h 41"/>
                <a:gd name="T54" fmla="*/ 2147483647 w 40"/>
                <a:gd name="T55" fmla="*/ 2147483647 h 41"/>
                <a:gd name="T56" fmla="*/ 2147483647 w 40"/>
                <a:gd name="T57" fmla="*/ 2147483647 h 41"/>
                <a:gd name="T58" fmla="*/ 2147483647 w 40"/>
                <a:gd name="T59" fmla="*/ 2147483647 h 41"/>
                <a:gd name="T60" fmla="*/ 2147483647 w 40"/>
                <a:gd name="T61" fmla="*/ 2147483647 h 41"/>
                <a:gd name="T62" fmla="*/ 2147483647 w 40"/>
                <a:gd name="T63" fmla="*/ 2147483647 h 41"/>
                <a:gd name="T64" fmla="*/ 2147483647 w 40"/>
                <a:gd name="T65" fmla="*/ 2147483647 h 41"/>
                <a:gd name="T66" fmla="*/ 0 w 40"/>
                <a:gd name="T67" fmla="*/ 2147483647 h 41"/>
                <a:gd name="T68" fmla="*/ 0 w 40"/>
                <a:gd name="T69" fmla="*/ 2147483647 h 41"/>
                <a:gd name="T70" fmla="*/ 0 w 40"/>
                <a:gd name="T71" fmla="*/ 2147483647 h 41"/>
                <a:gd name="T72" fmla="*/ 2147483647 w 40"/>
                <a:gd name="T73" fmla="*/ 2147483647 h 41"/>
                <a:gd name="T74" fmla="*/ 2147483647 w 40"/>
                <a:gd name="T75" fmla="*/ 2147483647 h 41"/>
                <a:gd name="T76" fmla="*/ 2147483647 w 40"/>
                <a:gd name="T77" fmla="*/ 2147483647 h 41"/>
                <a:gd name="T78" fmla="*/ 2147483647 w 40"/>
                <a:gd name="T79" fmla="*/ 2147483647 h 41"/>
                <a:gd name="T80" fmla="*/ 2147483647 w 40"/>
                <a:gd name="T81" fmla="*/ 2147483647 h 41"/>
                <a:gd name="T82" fmla="*/ 2147483647 w 40"/>
                <a:gd name="T83" fmla="*/ 2147483647 h 41"/>
                <a:gd name="T84" fmla="*/ 2147483647 w 40"/>
                <a:gd name="T85" fmla="*/ 2147483647 h 41"/>
                <a:gd name="T86" fmla="*/ 2147483647 w 40"/>
                <a:gd name="T87" fmla="*/ 2147483647 h 41"/>
                <a:gd name="T88" fmla="*/ 2147483647 w 40"/>
                <a:gd name="T89" fmla="*/ 2147483647 h 41"/>
                <a:gd name="T90" fmla="*/ 2147483647 w 40"/>
                <a:gd name="T91" fmla="*/ 2147483647 h 41"/>
                <a:gd name="T92" fmla="*/ 2147483647 w 40"/>
                <a:gd name="T93" fmla="*/ 2147483647 h 41"/>
                <a:gd name="T94" fmla="*/ 2147483647 w 40"/>
                <a:gd name="T95" fmla="*/ 2147483647 h 41"/>
                <a:gd name="T96" fmla="*/ 2147483647 w 40"/>
                <a:gd name="T97" fmla="*/ 2147483647 h 41"/>
                <a:gd name="T98" fmla="*/ 2147483647 w 40"/>
                <a:gd name="T99" fmla="*/ 2147483647 h 41"/>
                <a:gd name="T100" fmla="*/ 2147483647 w 40"/>
                <a:gd name="T101" fmla="*/ 2147483647 h 41"/>
                <a:gd name="T102" fmla="*/ 2147483647 w 40"/>
                <a:gd name="T103" fmla="*/ 2147483647 h 41"/>
                <a:gd name="T104" fmla="*/ 2147483647 w 40"/>
                <a:gd name="T105" fmla="*/ 2147483647 h 41"/>
                <a:gd name="T106" fmla="*/ 2147483647 w 40"/>
                <a:gd name="T107" fmla="*/ 2147483647 h 41"/>
                <a:gd name="T108" fmla="*/ 2147483647 w 40"/>
                <a:gd name="T109" fmla="*/ 2147483647 h 41"/>
                <a:gd name="T110" fmla="*/ 2147483647 w 40"/>
                <a:gd name="T111" fmla="*/ 2147483647 h 41"/>
                <a:gd name="T112" fmla="*/ 2147483647 w 40"/>
                <a:gd name="T113" fmla="*/ 2147483647 h 41"/>
                <a:gd name="T114" fmla="*/ 2147483647 w 40"/>
                <a:gd name="T115" fmla="*/ 2147483647 h 41"/>
                <a:gd name="T116" fmla="*/ 2147483647 w 40"/>
                <a:gd name="T117" fmla="*/ 2147483647 h 41"/>
                <a:gd name="T118" fmla="*/ 2147483647 w 40"/>
                <a:gd name="T119" fmla="*/ 2147483647 h 4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0" h="41">
                  <a:moveTo>
                    <a:pt x="36" y="29"/>
                  </a:moveTo>
                  <a:cubicBezTo>
                    <a:pt x="37" y="27"/>
                    <a:pt x="37" y="27"/>
                    <a:pt x="37" y="27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7" y="40"/>
                    <a:pt x="17" y="40"/>
                  </a:cubicBezTo>
                  <a:cubicBezTo>
                    <a:pt x="18" y="40"/>
                    <a:pt x="19" y="40"/>
                    <a:pt x="19" y="4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7" y="32"/>
                    <a:pt x="37" y="32"/>
                    <a:pt x="37" y="32"/>
                  </a:cubicBezTo>
                  <a:lnTo>
                    <a:pt x="3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auto">
            <a:xfrm>
              <a:off x="4191000" y="4149725"/>
              <a:ext cx="290513" cy="293688"/>
            </a:xfrm>
            <a:custGeom>
              <a:avLst/>
              <a:gdLst>
                <a:gd name="T0" fmla="*/ 2147483647 w 154"/>
                <a:gd name="T1" fmla="*/ 2147483647 h 154"/>
                <a:gd name="T2" fmla="*/ 2147483647 w 154"/>
                <a:gd name="T3" fmla="*/ 0 h 154"/>
                <a:gd name="T4" fmla="*/ 2147483647 w 154"/>
                <a:gd name="T5" fmla="*/ 0 h 154"/>
                <a:gd name="T6" fmla="*/ 2147483647 w 154"/>
                <a:gd name="T7" fmla="*/ 2147483647 h 154"/>
                <a:gd name="T8" fmla="*/ 2147483647 w 154"/>
                <a:gd name="T9" fmla="*/ 2147483647 h 154"/>
                <a:gd name="T10" fmla="*/ 2147483647 w 154"/>
                <a:gd name="T11" fmla="*/ 2147483647 h 154"/>
                <a:gd name="T12" fmla="*/ 2147483647 w 154"/>
                <a:gd name="T13" fmla="*/ 2147483647 h 154"/>
                <a:gd name="T14" fmla="*/ 2147483647 w 154"/>
                <a:gd name="T15" fmla="*/ 2147483647 h 154"/>
                <a:gd name="T16" fmla="*/ 2147483647 w 154"/>
                <a:gd name="T17" fmla="*/ 2147483647 h 154"/>
                <a:gd name="T18" fmla="*/ 2147483647 w 154"/>
                <a:gd name="T19" fmla="*/ 2147483647 h 154"/>
                <a:gd name="T20" fmla="*/ 2147483647 w 154"/>
                <a:gd name="T21" fmla="*/ 2147483647 h 154"/>
                <a:gd name="T22" fmla="*/ 0 w 154"/>
                <a:gd name="T23" fmla="*/ 2147483647 h 154"/>
                <a:gd name="T24" fmla="*/ 2147483647 w 154"/>
                <a:gd name="T25" fmla="*/ 2147483647 h 154"/>
                <a:gd name="T26" fmla="*/ 2147483647 w 154"/>
                <a:gd name="T27" fmla="*/ 2147483647 h 154"/>
                <a:gd name="T28" fmla="*/ 2147483647 w 154"/>
                <a:gd name="T29" fmla="*/ 2147483647 h 154"/>
                <a:gd name="T30" fmla="*/ 2147483647 w 154"/>
                <a:gd name="T31" fmla="*/ 2147483647 h 154"/>
                <a:gd name="T32" fmla="*/ 2147483647 w 154"/>
                <a:gd name="T33" fmla="*/ 2147483647 h 154"/>
                <a:gd name="T34" fmla="*/ 2147483647 w 154"/>
                <a:gd name="T35" fmla="*/ 2147483647 h 154"/>
                <a:gd name="T36" fmla="*/ 2147483647 w 154"/>
                <a:gd name="T37" fmla="*/ 2147483647 h 154"/>
                <a:gd name="T38" fmla="*/ 2147483647 w 154"/>
                <a:gd name="T39" fmla="*/ 2147483647 h 154"/>
                <a:gd name="T40" fmla="*/ 2147483647 w 154"/>
                <a:gd name="T41" fmla="*/ 2147483647 h 154"/>
                <a:gd name="T42" fmla="*/ 2147483647 w 154"/>
                <a:gd name="T43" fmla="*/ 2147483647 h 154"/>
                <a:gd name="T44" fmla="*/ 2147483647 w 154"/>
                <a:gd name="T45" fmla="*/ 2147483647 h 154"/>
                <a:gd name="T46" fmla="*/ 2147483647 w 154"/>
                <a:gd name="T47" fmla="*/ 2147483647 h 154"/>
                <a:gd name="T48" fmla="*/ 2147483647 w 154"/>
                <a:gd name="T49" fmla="*/ 2147483647 h 154"/>
                <a:gd name="T50" fmla="*/ 2147483647 w 154"/>
                <a:gd name="T51" fmla="*/ 2147483647 h 154"/>
                <a:gd name="T52" fmla="*/ 2147483647 w 154"/>
                <a:gd name="T53" fmla="*/ 2147483647 h 154"/>
                <a:gd name="T54" fmla="*/ 2147483647 w 154"/>
                <a:gd name="T55" fmla="*/ 2147483647 h 154"/>
                <a:gd name="T56" fmla="*/ 2147483647 w 154"/>
                <a:gd name="T57" fmla="*/ 2147483647 h 154"/>
                <a:gd name="T58" fmla="*/ 2147483647 w 154"/>
                <a:gd name="T59" fmla="*/ 2147483647 h 154"/>
                <a:gd name="T60" fmla="*/ 2147483647 w 154"/>
                <a:gd name="T61" fmla="*/ 2147483647 h 154"/>
                <a:gd name="T62" fmla="*/ 2147483647 w 154"/>
                <a:gd name="T63" fmla="*/ 2147483647 h 154"/>
                <a:gd name="T64" fmla="*/ 2147483647 w 154"/>
                <a:gd name="T65" fmla="*/ 2147483647 h 154"/>
                <a:gd name="T66" fmla="*/ 2147483647 w 154"/>
                <a:gd name="T67" fmla="*/ 2147483647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4" h="154">
                  <a:moveTo>
                    <a:pt x="87" y="4"/>
                  </a:moveTo>
                  <a:lnTo>
                    <a:pt x="71" y="0"/>
                  </a:lnTo>
                  <a:lnTo>
                    <a:pt x="54" y="0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37" y="8"/>
                  </a:lnTo>
                  <a:lnTo>
                    <a:pt x="25" y="12"/>
                  </a:lnTo>
                  <a:lnTo>
                    <a:pt x="21" y="8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4" y="45"/>
                  </a:lnTo>
                  <a:lnTo>
                    <a:pt x="12" y="54"/>
                  </a:lnTo>
                  <a:lnTo>
                    <a:pt x="21" y="45"/>
                  </a:lnTo>
                  <a:lnTo>
                    <a:pt x="42" y="54"/>
                  </a:lnTo>
                  <a:lnTo>
                    <a:pt x="54" y="78"/>
                  </a:lnTo>
                  <a:lnTo>
                    <a:pt x="67" y="95"/>
                  </a:lnTo>
                  <a:lnTo>
                    <a:pt x="96" y="112"/>
                  </a:lnTo>
                  <a:lnTo>
                    <a:pt x="114" y="126"/>
                  </a:lnTo>
                  <a:lnTo>
                    <a:pt x="106" y="154"/>
                  </a:lnTo>
                  <a:lnTo>
                    <a:pt x="133" y="133"/>
                  </a:lnTo>
                  <a:lnTo>
                    <a:pt x="133" y="120"/>
                  </a:lnTo>
                  <a:lnTo>
                    <a:pt x="146" y="124"/>
                  </a:lnTo>
                  <a:lnTo>
                    <a:pt x="154" y="124"/>
                  </a:lnTo>
                  <a:lnTo>
                    <a:pt x="133" y="104"/>
                  </a:lnTo>
                  <a:lnTo>
                    <a:pt x="117" y="91"/>
                  </a:lnTo>
                  <a:lnTo>
                    <a:pt x="104" y="87"/>
                  </a:lnTo>
                  <a:lnTo>
                    <a:pt x="87" y="58"/>
                  </a:lnTo>
                  <a:lnTo>
                    <a:pt x="79" y="41"/>
                  </a:lnTo>
                  <a:lnTo>
                    <a:pt x="83" y="25"/>
                  </a:lnTo>
                  <a:lnTo>
                    <a:pt x="87" y="25"/>
                  </a:lnTo>
                  <a:lnTo>
                    <a:pt x="87" y="16"/>
                  </a:lnTo>
                  <a:lnTo>
                    <a:pt x="8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auto">
            <a:xfrm>
              <a:off x="4160838" y="3830638"/>
              <a:ext cx="227012" cy="303212"/>
            </a:xfrm>
            <a:custGeom>
              <a:avLst/>
              <a:gdLst>
                <a:gd name="T0" fmla="*/ 2147483647 w 29"/>
                <a:gd name="T1" fmla="*/ 2147483647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0 w 29"/>
                <a:gd name="T19" fmla="*/ 2147483647 h 39"/>
                <a:gd name="T20" fmla="*/ 2147483647 w 29"/>
                <a:gd name="T21" fmla="*/ 2147483647 h 39"/>
                <a:gd name="T22" fmla="*/ 2147483647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2147483647 h 39"/>
                <a:gd name="T32" fmla="*/ 2147483647 w 29"/>
                <a:gd name="T33" fmla="*/ 2147483647 h 39"/>
                <a:gd name="T34" fmla="*/ 2147483647 w 29"/>
                <a:gd name="T35" fmla="*/ 2147483647 h 39"/>
                <a:gd name="T36" fmla="*/ 2147483647 w 29"/>
                <a:gd name="T37" fmla="*/ 2147483647 h 39"/>
                <a:gd name="T38" fmla="*/ 2147483647 w 29"/>
                <a:gd name="T39" fmla="*/ 2147483647 h 39"/>
                <a:gd name="T40" fmla="*/ 2147483647 w 29"/>
                <a:gd name="T41" fmla="*/ 2147483647 h 39"/>
                <a:gd name="T42" fmla="*/ 2147483647 w 29"/>
                <a:gd name="T43" fmla="*/ 2147483647 h 39"/>
                <a:gd name="T44" fmla="*/ 2147483647 w 29"/>
                <a:gd name="T45" fmla="*/ 2147483647 h 39"/>
                <a:gd name="T46" fmla="*/ 2147483647 w 29"/>
                <a:gd name="T47" fmla="*/ 2147483647 h 39"/>
                <a:gd name="T48" fmla="*/ 2147483647 w 29"/>
                <a:gd name="T49" fmla="*/ 2147483647 h 39"/>
                <a:gd name="T50" fmla="*/ 2147483647 w 29"/>
                <a:gd name="T51" fmla="*/ 2147483647 h 39"/>
                <a:gd name="T52" fmla="*/ 2147483647 w 29"/>
                <a:gd name="T53" fmla="*/ 2147483647 h 39"/>
                <a:gd name="T54" fmla="*/ 2147483647 w 29"/>
                <a:gd name="T55" fmla="*/ 2147483647 h 39"/>
                <a:gd name="T56" fmla="*/ 2147483647 w 29"/>
                <a:gd name="T57" fmla="*/ 2147483647 h 39"/>
                <a:gd name="T58" fmla="*/ 2147483647 w 29"/>
                <a:gd name="T59" fmla="*/ 2147483647 h 39"/>
                <a:gd name="T60" fmla="*/ 2147483647 w 29"/>
                <a:gd name="T61" fmla="*/ 2147483647 h 39"/>
                <a:gd name="T62" fmla="*/ 2147483647 w 29"/>
                <a:gd name="T63" fmla="*/ 2147483647 h 39"/>
                <a:gd name="T64" fmla="*/ 2147483647 w 29"/>
                <a:gd name="T65" fmla="*/ 2147483647 h 39"/>
                <a:gd name="T66" fmla="*/ 2147483647 w 29"/>
                <a:gd name="T67" fmla="*/ 2147483647 h 39"/>
                <a:gd name="T68" fmla="*/ 2147483647 w 29"/>
                <a:gd name="T69" fmla="*/ 2147483647 h 39"/>
                <a:gd name="T70" fmla="*/ 2147483647 w 29"/>
                <a:gd name="T71" fmla="*/ 2147483647 h 39"/>
                <a:gd name="T72" fmla="*/ 2147483647 w 29"/>
                <a:gd name="T73" fmla="*/ 2147483647 h 39"/>
                <a:gd name="T74" fmla="*/ 2147483647 w 29"/>
                <a:gd name="T75" fmla="*/ 2147483647 h 39"/>
                <a:gd name="T76" fmla="*/ 2147483647 w 29"/>
                <a:gd name="T77" fmla="*/ 2147483647 h 39"/>
                <a:gd name="T78" fmla="*/ 2147483647 w 29"/>
                <a:gd name="T79" fmla="*/ 2147483647 h 39"/>
                <a:gd name="T80" fmla="*/ 2147483647 w 29"/>
                <a:gd name="T81" fmla="*/ 2147483647 h 39"/>
                <a:gd name="T82" fmla="*/ 2147483647 w 29"/>
                <a:gd name="T83" fmla="*/ 2147483647 h 39"/>
                <a:gd name="T84" fmla="*/ 2147483647 w 29"/>
                <a:gd name="T85" fmla="*/ 2147483647 h 39"/>
                <a:gd name="T86" fmla="*/ 2147483647 w 29"/>
                <a:gd name="T87" fmla="*/ 2147483647 h 39"/>
                <a:gd name="T88" fmla="*/ 2147483647 w 29"/>
                <a:gd name="T89" fmla="*/ 2147483647 h 39"/>
                <a:gd name="T90" fmla="*/ 2147483647 w 29"/>
                <a:gd name="T91" fmla="*/ 2147483647 h 39"/>
                <a:gd name="T92" fmla="*/ 2147483647 w 29"/>
                <a:gd name="T93" fmla="*/ 2147483647 h 39"/>
                <a:gd name="T94" fmla="*/ 2147483647 w 29"/>
                <a:gd name="T95" fmla="*/ 2147483647 h 39"/>
                <a:gd name="T96" fmla="*/ 2147483647 w 29"/>
                <a:gd name="T97" fmla="*/ 2147483647 h 39"/>
                <a:gd name="T98" fmla="*/ 2147483647 w 29"/>
                <a:gd name="T99" fmla="*/ 2147483647 h 39"/>
                <a:gd name="T100" fmla="*/ 2147483647 w 29"/>
                <a:gd name="T101" fmla="*/ 2147483647 h 39"/>
                <a:gd name="T102" fmla="*/ 2147483647 w 29"/>
                <a:gd name="T103" fmla="*/ 0 h 39"/>
                <a:gd name="T104" fmla="*/ 2147483647 w 29"/>
                <a:gd name="T105" fmla="*/ 2147483647 h 39"/>
                <a:gd name="T106" fmla="*/ 2147483647 w 29"/>
                <a:gd name="T107" fmla="*/ 2147483647 h 39"/>
                <a:gd name="T108" fmla="*/ 2147483647 w 29"/>
                <a:gd name="T109" fmla="*/ 2147483647 h 39"/>
                <a:gd name="T110" fmla="*/ 2147483647 w 29"/>
                <a:gd name="T111" fmla="*/ 2147483647 h 39"/>
                <a:gd name="T112" fmla="*/ 2147483647 w 29"/>
                <a:gd name="T113" fmla="*/ 2147483647 h 39"/>
                <a:gd name="T114" fmla="*/ 2147483647 w 29"/>
                <a:gd name="T115" fmla="*/ 2147483647 h 39"/>
                <a:gd name="T116" fmla="*/ 2147483647 w 29"/>
                <a:gd name="T117" fmla="*/ 2147483647 h 39"/>
                <a:gd name="T118" fmla="*/ 2147483647 w 29"/>
                <a:gd name="T119" fmla="*/ 2147483647 h 3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" h="39">
                  <a:moveTo>
                    <a:pt x="5" y="10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9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3" y="37"/>
                    <a:pt x="23" y="37"/>
                  </a:cubicBezTo>
                  <a:cubicBezTo>
                    <a:pt x="24" y="37"/>
                    <a:pt x="24" y="36"/>
                    <a:pt x="24" y="3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0"/>
                    <a:pt x="29" y="18"/>
                    <a:pt x="29" y="18"/>
                  </a:cubicBezTo>
                  <a:cubicBezTo>
                    <a:pt x="28" y="18"/>
                    <a:pt x="28" y="14"/>
                    <a:pt x="28" y="1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2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4113213" y="3884613"/>
              <a:ext cx="87312" cy="115887"/>
            </a:xfrm>
            <a:custGeom>
              <a:avLst/>
              <a:gdLst>
                <a:gd name="T0" fmla="*/ 2147483647 w 66"/>
                <a:gd name="T1" fmla="*/ 2147483647 h 90"/>
                <a:gd name="T2" fmla="*/ 2147483647 w 66"/>
                <a:gd name="T3" fmla="*/ 2147483647 h 90"/>
                <a:gd name="T4" fmla="*/ 2147483647 w 66"/>
                <a:gd name="T5" fmla="*/ 2147483647 h 90"/>
                <a:gd name="T6" fmla="*/ 2147483647 w 66"/>
                <a:gd name="T7" fmla="*/ 2147483647 h 90"/>
                <a:gd name="T8" fmla="*/ 2147483647 w 66"/>
                <a:gd name="T9" fmla="*/ 2147483647 h 90"/>
                <a:gd name="T10" fmla="*/ 2147483647 w 66"/>
                <a:gd name="T11" fmla="*/ 2147483647 h 90"/>
                <a:gd name="T12" fmla="*/ 2147483647 w 66"/>
                <a:gd name="T13" fmla="*/ 2147483647 h 90"/>
                <a:gd name="T14" fmla="*/ 2147483647 w 66"/>
                <a:gd name="T15" fmla="*/ 2147483647 h 90"/>
                <a:gd name="T16" fmla="*/ 2147483647 w 66"/>
                <a:gd name="T17" fmla="*/ 2147483647 h 90"/>
                <a:gd name="T18" fmla="*/ 2147483647 w 66"/>
                <a:gd name="T19" fmla="*/ 2147483647 h 90"/>
                <a:gd name="T20" fmla="*/ 2147483647 w 66"/>
                <a:gd name="T21" fmla="*/ 0 h 90"/>
                <a:gd name="T22" fmla="*/ 2147483647 w 66"/>
                <a:gd name="T23" fmla="*/ 2147483647 h 90"/>
                <a:gd name="T24" fmla="*/ 2147483647 w 66"/>
                <a:gd name="T25" fmla="*/ 2147483647 h 90"/>
                <a:gd name="T26" fmla="*/ 2147483647 w 66"/>
                <a:gd name="T27" fmla="*/ 2147483647 h 90"/>
                <a:gd name="T28" fmla="*/ 2147483647 w 66"/>
                <a:gd name="T29" fmla="*/ 2147483647 h 90"/>
                <a:gd name="T30" fmla="*/ 2147483647 w 66"/>
                <a:gd name="T31" fmla="*/ 2147483647 h 90"/>
                <a:gd name="T32" fmla="*/ 0 w 66"/>
                <a:gd name="T33" fmla="*/ 2147483647 h 90"/>
                <a:gd name="T34" fmla="*/ 2147483647 w 66"/>
                <a:gd name="T35" fmla="*/ 2147483647 h 90"/>
                <a:gd name="T36" fmla="*/ 2147483647 w 66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90">
                  <a:moveTo>
                    <a:pt x="18" y="72"/>
                  </a:moveTo>
                  <a:lnTo>
                    <a:pt x="30" y="78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8" y="78"/>
                  </a:lnTo>
                  <a:lnTo>
                    <a:pt x="48" y="60"/>
                  </a:lnTo>
                  <a:lnTo>
                    <a:pt x="60" y="48"/>
                  </a:lnTo>
                  <a:lnTo>
                    <a:pt x="60" y="30"/>
                  </a:lnTo>
                  <a:lnTo>
                    <a:pt x="66" y="18"/>
                  </a:lnTo>
                  <a:lnTo>
                    <a:pt x="66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18"/>
                  </a:lnTo>
                  <a:lnTo>
                    <a:pt x="12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4521200" y="4330700"/>
              <a:ext cx="157163" cy="153988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0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0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2147483647 h 12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0" h="120">
                  <a:moveTo>
                    <a:pt x="120" y="6"/>
                  </a:moveTo>
                  <a:lnTo>
                    <a:pt x="120" y="0"/>
                  </a:lnTo>
                  <a:lnTo>
                    <a:pt x="114" y="6"/>
                  </a:lnTo>
                  <a:lnTo>
                    <a:pt x="96" y="6"/>
                  </a:lnTo>
                  <a:lnTo>
                    <a:pt x="60" y="6"/>
                  </a:lnTo>
                  <a:lnTo>
                    <a:pt x="42" y="12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2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36" y="72"/>
                  </a:lnTo>
                  <a:lnTo>
                    <a:pt x="24" y="84"/>
                  </a:lnTo>
                  <a:lnTo>
                    <a:pt x="24" y="108"/>
                  </a:lnTo>
                  <a:lnTo>
                    <a:pt x="48" y="120"/>
                  </a:lnTo>
                  <a:lnTo>
                    <a:pt x="60" y="108"/>
                  </a:lnTo>
                  <a:lnTo>
                    <a:pt x="60" y="96"/>
                  </a:lnTo>
                  <a:lnTo>
                    <a:pt x="84" y="84"/>
                  </a:lnTo>
                  <a:lnTo>
                    <a:pt x="60" y="60"/>
                  </a:lnTo>
                  <a:lnTo>
                    <a:pt x="60" y="48"/>
                  </a:lnTo>
                  <a:lnTo>
                    <a:pt x="48" y="30"/>
                  </a:lnTo>
                  <a:lnTo>
                    <a:pt x="84" y="24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114" y="18"/>
                  </a:lnTo>
                  <a:lnTo>
                    <a:pt x="12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9" name="Freeform 61"/>
            <p:cNvSpPr>
              <a:spLocks/>
            </p:cNvSpPr>
            <p:nvPr/>
          </p:nvSpPr>
          <p:spPr bwMode="auto">
            <a:xfrm>
              <a:off x="4521200" y="4095750"/>
              <a:ext cx="250825" cy="161925"/>
            </a:xfrm>
            <a:custGeom>
              <a:avLst/>
              <a:gdLst>
                <a:gd name="T0" fmla="*/ 2147483647 w 32"/>
                <a:gd name="T1" fmla="*/ 2147483647 h 21"/>
                <a:gd name="T2" fmla="*/ 2147483647 w 32"/>
                <a:gd name="T3" fmla="*/ 2147483647 h 21"/>
                <a:gd name="T4" fmla="*/ 2147483647 w 32"/>
                <a:gd name="T5" fmla="*/ 2147483647 h 21"/>
                <a:gd name="T6" fmla="*/ 2147483647 w 32"/>
                <a:gd name="T7" fmla="*/ 0 h 21"/>
                <a:gd name="T8" fmla="*/ 2147483647 w 32"/>
                <a:gd name="T9" fmla="*/ 0 h 21"/>
                <a:gd name="T10" fmla="*/ 2147483647 w 32"/>
                <a:gd name="T11" fmla="*/ 2147483647 h 21"/>
                <a:gd name="T12" fmla="*/ 2147483647 w 32"/>
                <a:gd name="T13" fmla="*/ 0 h 21"/>
                <a:gd name="T14" fmla="*/ 2147483647 w 32"/>
                <a:gd name="T15" fmla="*/ 2147483647 h 21"/>
                <a:gd name="T16" fmla="*/ 2147483647 w 32"/>
                <a:gd name="T17" fmla="*/ 2147483647 h 21"/>
                <a:gd name="T18" fmla="*/ 0 w 32"/>
                <a:gd name="T19" fmla="*/ 2147483647 h 21"/>
                <a:gd name="T20" fmla="*/ 0 w 32"/>
                <a:gd name="T21" fmla="*/ 2147483647 h 21"/>
                <a:gd name="T22" fmla="*/ 2147483647 w 32"/>
                <a:gd name="T23" fmla="*/ 2147483647 h 21"/>
                <a:gd name="T24" fmla="*/ 2147483647 w 32"/>
                <a:gd name="T25" fmla="*/ 2147483647 h 21"/>
                <a:gd name="T26" fmla="*/ 2147483647 w 32"/>
                <a:gd name="T27" fmla="*/ 2147483647 h 21"/>
                <a:gd name="T28" fmla="*/ 2147483647 w 32"/>
                <a:gd name="T29" fmla="*/ 2147483647 h 21"/>
                <a:gd name="T30" fmla="*/ 2147483647 w 32"/>
                <a:gd name="T31" fmla="*/ 2147483647 h 21"/>
                <a:gd name="T32" fmla="*/ 2147483647 w 32"/>
                <a:gd name="T33" fmla="*/ 2147483647 h 21"/>
                <a:gd name="T34" fmla="*/ 2147483647 w 32"/>
                <a:gd name="T35" fmla="*/ 2147483647 h 21"/>
                <a:gd name="T36" fmla="*/ 2147483647 w 32"/>
                <a:gd name="T37" fmla="*/ 2147483647 h 21"/>
                <a:gd name="T38" fmla="*/ 2147483647 w 32"/>
                <a:gd name="T39" fmla="*/ 2147483647 h 2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" h="21">
                  <a:moveTo>
                    <a:pt x="28" y="10"/>
                  </a:moveTo>
                  <a:cubicBezTo>
                    <a:pt x="28" y="10"/>
                    <a:pt x="31" y="9"/>
                    <a:pt x="31" y="8"/>
                  </a:cubicBezTo>
                  <a:cubicBezTo>
                    <a:pt x="32" y="6"/>
                    <a:pt x="30" y="4"/>
                    <a:pt x="3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0" name="Freeform 62"/>
            <p:cNvSpPr>
              <a:spLocks/>
            </p:cNvSpPr>
            <p:nvPr/>
          </p:nvSpPr>
          <p:spPr bwMode="auto">
            <a:xfrm>
              <a:off x="4521200" y="4175125"/>
              <a:ext cx="61913" cy="69850"/>
            </a:xfrm>
            <a:custGeom>
              <a:avLst/>
              <a:gdLst>
                <a:gd name="T0" fmla="*/ 2147483647 w 48"/>
                <a:gd name="T1" fmla="*/ 2147483647 h 54"/>
                <a:gd name="T2" fmla="*/ 2147483647 w 48"/>
                <a:gd name="T3" fmla="*/ 2147483647 h 54"/>
                <a:gd name="T4" fmla="*/ 0 w 48"/>
                <a:gd name="T5" fmla="*/ 0 h 54"/>
                <a:gd name="T6" fmla="*/ 2147483647 w 48"/>
                <a:gd name="T7" fmla="*/ 2147483647 h 54"/>
                <a:gd name="T8" fmla="*/ 2147483647 w 48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54">
                  <a:moveTo>
                    <a:pt x="42" y="42"/>
                  </a:moveTo>
                  <a:lnTo>
                    <a:pt x="48" y="54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4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4318000" y="3995738"/>
              <a:ext cx="171450" cy="93662"/>
            </a:xfrm>
            <a:custGeom>
              <a:avLst/>
              <a:gdLst>
                <a:gd name="T0" fmla="*/ 2147483647 w 22"/>
                <a:gd name="T1" fmla="*/ 2147483647 h 12"/>
                <a:gd name="T2" fmla="*/ 2147483647 w 22"/>
                <a:gd name="T3" fmla="*/ 2147483647 h 12"/>
                <a:gd name="T4" fmla="*/ 2147483647 w 22"/>
                <a:gd name="T5" fmla="*/ 2147483647 h 12"/>
                <a:gd name="T6" fmla="*/ 2147483647 w 22"/>
                <a:gd name="T7" fmla="*/ 2147483647 h 12"/>
                <a:gd name="T8" fmla="*/ 2147483647 w 22"/>
                <a:gd name="T9" fmla="*/ 2147483647 h 12"/>
                <a:gd name="T10" fmla="*/ 2147483647 w 22"/>
                <a:gd name="T11" fmla="*/ 2147483647 h 12"/>
                <a:gd name="T12" fmla="*/ 2147483647 w 22"/>
                <a:gd name="T13" fmla="*/ 2147483647 h 12"/>
                <a:gd name="T14" fmla="*/ 2147483647 w 22"/>
                <a:gd name="T15" fmla="*/ 2147483647 h 12"/>
                <a:gd name="T16" fmla="*/ 2147483647 w 22"/>
                <a:gd name="T17" fmla="*/ 2147483647 h 12"/>
                <a:gd name="T18" fmla="*/ 2147483647 w 22"/>
                <a:gd name="T19" fmla="*/ 2147483647 h 12"/>
                <a:gd name="T20" fmla="*/ 2147483647 w 22"/>
                <a:gd name="T21" fmla="*/ 0 h 12"/>
                <a:gd name="T22" fmla="*/ 2147483647 w 22"/>
                <a:gd name="T23" fmla="*/ 2147483647 h 12"/>
                <a:gd name="T24" fmla="*/ 2147483647 w 22"/>
                <a:gd name="T25" fmla="*/ 0 h 12"/>
                <a:gd name="T26" fmla="*/ 2147483647 w 22"/>
                <a:gd name="T27" fmla="*/ 2147483647 h 12"/>
                <a:gd name="T28" fmla="*/ 2147483647 w 22"/>
                <a:gd name="T29" fmla="*/ 2147483647 h 12"/>
                <a:gd name="T30" fmla="*/ 2147483647 w 22"/>
                <a:gd name="T31" fmla="*/ 2147483647 h 12"/>
                <a:gd name="T32" fmla="*/ 0 w 22"/>
                <a:gd name="T33" fmla="*/ 2147483647 h 12"/>
                <a:gd name="T34" fmla="*/ 2147483647 w 22"/>
                <a:gd name="T35" fmla="*/ 2147483647 h 12"/>
                <a:gd name="T36" fmla="*/ 2147483647 w 22"/>
                <a:gd name="T37" fmla="*/ 2147483647 h 12"/>
                <a:gd name="T38" fmla="*/ 2147483647 w 22"/>
                <a:gd name="T39" fmla="*/ 2147483647 h 12"/>
                <a:gd name="T40" fmla="*/ 2147483647 w 22"/>
                <a:gd name="T41" fmla="*/ 2147483647 h 12"/>
                <a:gd name="T42" fmla="*/ 2147483647 w 22"/>
                <a:gd name="T43" fmla="*/ 2147483647 h 12"/>
                <a:gd name="T44" fmla="*/ 2147483647 w 22"/>
                <a:gd name="T45" fmla="*/ 2147483647 h 12"/>
                <a:gd name="T46" fmla="*/ 2147483647 w 22"/>
                <a:gd name="T47" fmla="*/ 2147483647 h 1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" h="12">
                  <a:moveTo>
                    <a:pt x="10" y="10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1"/>
                    <a:pt x="9" y="11"/>
                    <a:pt x="9" y="11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2" name="Freeform 64"/>
            <p:cNvSpPr>
              <a:spLocks/>
            </p:cNvSpPr>
            <p:nvPr/>
          </p:nvSpPr>
          <p:spPr bwMode="auto">
            <a:xfrm>
              <a:off x="4419600" y="4089400"/>
              <a:ext cx="163513" cy="90488"/>
            </a:xfrm>
            <a:custGeom>
              <a:avLst/>
              <a:gdLst>
                <a:gd name="T0" fmla="*/ 2147483647 w 21"/>
                <a:gd name="T1" fmla="*/ 0 h 12"/>
                <a:gd name="T2" fmla="*/ 2147483647 w 21"/>
                <a:gd name="T3" fmla="*/ 2147483647 h 12"/>
                <a:gd name="T4" fmla="*/ 2147483647 w 21"/>
                <a:gd name="T5" fmla="*/ 2147483647 h 12"/>
                <a:gd name="T6" fmla="*/ 2147483647 w 21"/>
                <a:gd name="T7" fmla="*/ 2147483647 h 12"/>
                <a:gd name="T8" fmla="*/ 2147483647 w 21"/>
                <a:gd name="T9" fmla="*/ 2147483647 h 12"/>
                <a:gd name="T10" fmla="*/ 2147483647 w 21"/>
                <a:gd name="T11" fmla="*/ 2147483647 h 12"/>
                <a:gd name="T12" fmla="*/ 2147483647 w 21"/>
                <a:gd name="T13" fmla="*/ 2147483647 h 12"/>
                <a:gd name="T14" fmla="*/ 2147483647 w 21"/>
                <a:gd name="T15" fmla="*/ 2147483647 h 12"/>
                <a:gd name="T16" fmla="*/ 0 w 21"/>
                <a:gd name="T17" fmla="*/ 2147483647 h 12"/>
                <a:gd name="T18" fmla="*/ 2147483647 w 21"/>
                <a:gd name="T19" fmla="*/ 2147483647 h 12"/>
                <a:gd name="T20" fmla="*/ 2147483647 w 21"/>
                <a:gd name="T21" fmla="*/ 2147483647 h 12"/>
                <a:gd name="T22" fmla="*/ 2147483647 w 21"/>
                <a:gd name="T23" fmla="*/ 2147483647 h 12"/>
                <a:gd name="T24" fmla="*/ 2147483647 w 21"/>
                <a:gd name="T25" fmla="*/ 2147483647 h 12"/>
                <a:gd name="T26" fmla="*/ 2147483647 w 21"/>
                <a:gd name="T27" fmla="*/ 2147483647 h 12"/>
                <a:gd name="T28" fmla="*/ 2147483647 w 21"/>
                <a:gd name="T29" fmla="*/ 2147483647 h 12"/>
                <a:gd name="T30" fmla="*/ 2147483647 w 21"/>
                <a:gd name="T31" fmla="*/ 2147483647 h 12"/>
                <a:gd name="T32" fmla="*/ 2147483647 w 21"/>
                <a:gd name="T33" fmla="*/ 2147483647 h 12"/>
                <a:gd name="T34" fmla="*/ 2147483647 w 21"/>
                <a:gd name="T35" fmla="*/ 2147483647 h 12"/>
                <a:gd name="T36" fmla="*/ 2147483647 w 21"/>
                <a:gd name="T37" fmla="*/ 0 h 12"/>
                <a:gd name="T38" fmla="*/ 2147483647 w 21"/>
                <a:gd name="T39" fmla="*/ 0 h 12"/>
                <a:gd name="T40" fmla="*/ 2147483647 w 21"/>
                <a:gd name="T41" fmla="*/ 0 h 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" h="12">
                  <a:moveTo>
                    <a:pt x="15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2" y="12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3" name="Freeform 65"/>
            <p:cNvSpPr>
              <a:spLocks/>
            </p:cNvSpPr>
            <p:nvPr/>
          </p:nvSpPr>
          <p:spPr bwMode="auto">
            <a:xfrm>
              <a:off x="4435475" y="4041775"/>
              <a:ext cx="139700" cy="69850"/>
            </a:xfrm>
            <a:custGeom>
              <a:avLst/>
              <a:gdLst>
                <a:gd name="T0" fmla="*/ 2147483647 w 108"/>
                <a:gd name="T1" fmla="*/ 2147483647 h 54"/>
                <a:gd name="T2" fmla="*/ 2147483647 w 108"/>
                <a:gd name="T3" fmla="*/ 0 h 54"/>
                <a:gd name="T4" fmla="*/ 2147483647 w 108"/>
                <a:gd name="T5" fmla="*/ 0 h 54"/>
                <a:gd name="T6" fmla="*/ 2147483647 w 108"/>
                <a:gd name="T7" fmla="*/ 2147483647 h 54"/>
                <a:gd name="T8" fmla="*/ 2147483647 w 108"/>
                <a:gd name="T9" fmla="*/ 2147483647 h 54"/>
                <a:gd name="T10" fmla="*/ 0 w 108"/>
                <a:gd name="T11" fmla="*/ 2147483647 h 54"/>
                <a:gd name="T12" fmla="*/ 2147483647 w 108"/>
                <a:gd name="T13" fmla="*/ 2147483647 h 54"/>
                <a:gd name="T14" fmla="*/ 2147483647 w 108"/>
                <a:gd name="T15" fmla="*/ 2147483647 h 54"/>
                <a:gd name="T16" fmla="*/ 2147483647 w 108"/>
                <a:gd name="T17" fmla="*/ 2147483647 h 54"/>
                <a:gd name="T18" fmla="*/ 2147483647 w 108"/>
                <a:gd name="T19" fmla="*/ 2147483647 h 54"/>
                <a:gd name="T20" fmla="*/ 2147483647 w 108"/>
                <a:gd name="T21" fmla="*/ 2147483647 h 54"/>
                <a:gd name="T22" fmla="*/ 2147483647 w 108"/>
                <a:gd name="T23" fmla="*/ 2147483647 h 54"/>
                <a:gd name="T24" fmla="*/ 2147483647 w 108"/>
                <a:gd name="T25" fmla="*/ 2147483647 h 54"/>
                <a:gd name="T26" fmla="*/ 2147483647 w 108"/>
                <a:gd name="T27" fmla="*/ 2147483647 h 54"/>
                <a:gd name="T28" fmla="*/ 2147483647 w 108"/>
                <a:gd name="T29" fmla="*/ 2147483647 h 54"/>
                <a:gd name="T30" fmla="*/ 2147483647 w 108"/>
                <a:gd name="T31" fmla="*/ 2147483647 h 54"/>
                <a:gd name="T32" fmla="*/ 2147483647 w 108"/>
                <a:gd name="T33" fmla="*/ 2147483647 h 54"/>
                <a:gd name="T34" fmla="*/ 2147483647 w 108"/>
                <a:gd name="T35" fmla="*/ 2147483647 h 54"/>
                <a:gd name="T36" fmla="*/ 2147483647 w 108"/>
                <a:gd name="T37" fmla="*/ 2147483647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8" h="54">
                  <a:moveTo>
                    <a:pt x="66" y="12"/>
                  </a:moveTo>
                  <a:lnTo>
                    <a:pt x="42" y="0"/>
                  </a:lnTo>
                  <a:lnTo>
                    <a:pt x="30" y="12"/>
                  </a:lnTo>
                  <a:lnTo>
                    <a:pt x="24" y="24"/>
                  </a:lnTo>
                  <a:lnTo>
                    <a:pt x="0" y="36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24" y="54"/>
                  </a:lnTo>
                  <a:lnTo>
                    <a:pt x="42" y="48"/>
                  </a:lnTo>
                  <a:lnTo>
                    <a:pt x="66" y="42"/>
                  </a:lnTo>
                  <a:lnTo>
                    <a:pt x="78" y="36"/>
                  </a:lnTo>
                  <a:lnTo>
                    <a:pt x="96" y="36"/>
                  </a:lnTo>
                  <a:lnTo>
                    <a:pt x="108" y="36"/>
                  </a:lnTo>
                  <a:lnTo>
                    <a:pt x="102" y="30"/>
                  </a:lnTo>
                  <a:lnTo>
                    <a:pt x="102" y="12"/>
                  </a:lnTo>
                  <a:lnTo>
                    <a:pt x="90" y="12"/>
                  </a:ln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4" name="Freeform 67"/>
            <p:cNvSpPr>
              <a:spLocks/>
            </p:cNvSpPr>
            <p:nvPr/>
          </p:nvSpPr>
          <p:spPr bwMode="auto">
            <a:xfrm>
              <a:off x="4473575" y="4175125"/>
              <a:ext cx="127000" cy="219075"/>
            </a:xfrm>
            <a:custGeom>
              <a:avLst/>
              <a:gdLst>
                <a:gd name="T0" fmla="*/ 2147483647 w 16"/>
                <a:gd name="T1" fmla="*/ 2147483647 h 28"/>
                <a:gd name="T2" fmla="*/ 2147483647 w 16"/>
                <a:gd name="T3" fmla="*/ 2147483647 h 28"/>
                <a:gd name="T4" fmla="*/ 2147483647 w 16"/>
                <a:gd name="T5" fmla="*/ 2147483647 h 28"/>
                <a:gd name="T6" fmla="*/ 2147483647 w 16"/>
                <a:gd name="T7" fmla="*/ 2147483647 h 28"/>
                <a:gd name="T8" fmla="*/ 2147483647 w 16"/>
                <a:gd name="T9" fmla="*/ 2147483647 h 28"/>
                <a:gd name="T10" fmla="*/ 2147483647 w 16"/>
                <a:gd name="T11" fmla="*/ 2147483647 h 28"/>
                <a:gd name="T12" fmla="*/ 2147483647 w 16"/>
                <a:gd name="T13" fmla="*/ 2147483647 h 28"/>
                <a:gd name="T14" fmla="*/ 2147483647 w 16"/>
                <a:gd name="T15" fmla="*/ 2147483647 h 28"/>
                <a:gd name="T16" fmla="*/ 2147483647 w 16"/>
                <a:gd name="T17" fmla="*/ 2147483647 h 28"/>
                <a:gd name="T18" fmla="*/ 2147483647 w 16"/>
                <a:gd name="T19" fmla="*/ 2147483647 h 28"/>
                <a:gd name="T20" fmla="*/ 2147483647 w 16"/>
                <a:gd name="T21" fmla="*/ 2147483647 h 28"/>
                <a:gd name="T22" fmla="*/ 2147483647 w 16"/>
                <a:gd name="T23" fmla="*/ 0 h 28"/>
                <a:gd name="T24" fmla="*/ 2147483647 w 16"/>
                <a:gd name="T25" fmla="*/ 2147483647 h 28"/>
                <a:gd name="T26" fmla="*/ 2147483647 w 16"/>
                <a:gd name="T27" fmla="*/ 2147483647 h 28"/>
                <a:gd name="T28" fmla="*/ 2147483647 w 16"/>
                <a:gd name="T29" fmla="*/ 2147483647 h 28"/>
                <a:gd name="T30" fmla="*/ 2147483647 w 16"/>
                <a:gd name="T31" fmla="*/ 2147483647 h 28"/>
                <a:gd name="T32" fmla="*/ 2147483647 w 16"/>
                <a:gd name="T33" fmla="*/ 2147483647 h 28"/>
                <a:gd name="T34" fmla="*/ 2147483647 w 16"/>
                <a:gd name="T35" fmla="*/ 2147483647 h 28"/>
                <a:gd name="T36" fmla="*/ 0 w 16"/>
                <a:gd name="T37" fmla="*/ 2147483647 h 28"/>
                <a:gd name="T38" fmla="*/ 2147483647 w 16"/>
                <a:gd name="T39" fmla="*/ 2147483647 h 28"/>
                <a:gd name="T40" fmla="*/ 2147483647 w 16"/>
                <a:gd name="T41" fmla="*/ 2147483647 h 28"/>
                <a:gd name="T42" fmla="*/ 2147483647 w 16"/>
                <a:gd name="T43" fmla="*/ 2147483647 h 28"/>
                <a:gd name="T44" fmla="*/ 2147483647 w 16"/>
                <a:gd name="T45" fmla="*/ 2147483647 h 28"/>
                <a:gd name="T46" fmla="*/ 2147483647 w 16"/>
                <a:gd name="T47" fmla="*/ 2147483647 h 2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" h="28">
                  <a:moveTo>
                    <a:pt x="9" y="24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5" name="Freeform 68"/>
            <p:cNvSpPr>
              <a:spLocks/>
            </p:cNvSpPr>
            <p:nvPr/>
          </p:nvSpPr>
          <p:spPr bwMode="auto">
            <a:xfrm>
              <a:off x="4356100" y="4141788"/>
              <a:ext cx="147638" cy="171450"/>
            </a:xfrm>
            <a:custGeom>
              <a:avLst/>
              <a:gdLst>
                <a:gd name="T0" fmla="*/ 2147483647 w 19"/>
                <a:gd name="T1" fmla="*/ 2147483647 h 22"/>
                <a:gd name="T2" fmla="*/ 2147483647 w 19"/>
                <a:gd name="T3" fmla="*/ 2147483647 h 22"/>
                <a:gd name="T4" fmla="*/ 2147483647 w 19"/>
                <a:gd name="T5" fmla="*/ 2147483647 h 22"/>
                <a:gd name="T6" fmla="*/ 2147483647 w 19"/>
                <a:gd name="T7" fmla="*/ 2147483647 h 22"/>
                <a:gd name="T8" fmla="*/ 2147483647 w 19"/>
                <a:gd name="T9" fmla="*/ 2147483647 h 22"/>
                <a:gd name="T10" fmla="*/ 2147483647 w 19"/>
                <a:gd name="T11" fmla="*/ 2147483647 h 22"/>
                <a:gd name="T12" fmla="*/ 2147483647 w 19"/>
                <a:gd name="T13" fmla="*/ 2147483647 h 22"/>
                <a:gd name="T14" fmla="*/ 2147483647 w 19"/>
                <a:gd name="T15" fmla="*/ 2147483647 h 22"/>
                <a:gd name="T16" fmla="*/ 2147483647 w 19"/>
                <a:gd name="T17" fmla="*/ 0 h 22"/>
                <a:gd name="T18" fmla="*/ 2147483647 w 19"/>
                <a:gd name="T19" fmla="*/ 2147483647 h 22"/>
                <a:gd name="T20" fmla="*/ 2147483647 w 19"/>
                <a:gd name="T21" fmla="*/ 2147483647 h 22"/>
                <a:gd name="T22" fmla="*/ 0 w 19"/>
                <a:gd name="T23" fmla="*/ 2147483647 h 22"/>
                <a:gd name="T24" fmla="*/ 0 w 19"/>
                <a:gd name="T25" fmla="*/ 2147483647 h 22"/>
                <a:gd name="T26" fmla="*/ 0 w 19"/>
                <a:gd name="T27" fmla="*/ 2147483647 h 22"/>
                <a:gd name="T28" fmla="*/ 2147483647 w 19"/>
                <a:gd name="T29" fmla="*/ 2147483647 h 22"/>
                <a:gd name="T30" fmla="*/ 2147483647 w 19"/>
                <a:gd name="T31" fmla="*/ 2147483647 h 22"/>
                <a:gd name="T32" fmla="*/ 2147483647 w 19"/>
                <a:gd name="T33" fmla="*/ 2147483647 h 22"/>
                <a:gd name="T34" fmla="*/ 2147483647 w 19"/>
                <a:gd name="T35" fmla="*/ 2147483647 h 22"/>
                <a:gd name="T36" fmla="*/ 2147483647 w 19"/>
                <a:gd name="T37" fmla="*/ 2147483647 h 22"/>
                <a:gd name="T38" fmla="*/ 2147483647 w 19"/>
                <a:gd name="T39" fmla="*/ 2147483647 h 2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" h="22">
                  <a:moveTo>
                    <a:pt x="19" y="13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2" y="4"/>
                    <a:pt x="12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17"/>
                    <a:pt x="16" y="17"/>
                    <a:pt x="16" y="17"/>
                  </a:cubicBezTo>
                  <a:lnTo>
                    <a:pt x="19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6" name="Freeform 69"/>
            <p:cNvSpPr>
              <a:spLocks/>
            </p:cNvSpPr>
            <p:nvPr/>
          </p:nvSpPr>
          <p:spPr bwMode="auto">
            <a:xfrm>
              <a:off x="4513263" y="3814763"/>
              <a:ext cx="77787" cy="47625"/>
            </a:xfrm>
            <a:custGeom>
              <a:avLst/>
              <a:gdLst>
                <a:gd name="T0" fmla="*/ 2147483647 w 60"/>
                <a:gd name="T1" fmla="*/ 2147483647 h 36"/>
                <a:gd name="T2" fmla="*/ 2147483647 w 60"/>
                <a:gd name="T3" fmla="*/ 2147483647 h 36"/>
                <a:gd name="T4" fmla="*/ 2147483647 w 60"/>
                <a:gd name="T5" fmla="*/ 2147483647 h 36"/>
                <a:gd name="T6" fmla="*/ 2147483647 w 60"/>
                <a:gd name="T7" fmla="*/ 2147483647 h 36"/>
                <a:gd name="T8" fmla="*/ 2147483647 w 60"/>
                <a:gd name="T9" fmla="*/ 0 h 36"/>
                <a:gd name="T10" fmla="*/ 2147483647 w 60"/>
                <a:gd name="T11" fmla="*/ 0 h 36"/>
                <a:gd name="T12" fmla="*/ 2147483647 w 60"/>
                <a:gd name="T13" fmla="*/ 2147483647 h 36"/>
                <a:gd name="T14" fmla="*/ 0 w 60"/>
                <a:gd name="T15" fmla="*/ 2147483647 h 36"/>
                <a:gd name="T16" fmla="*/ 2147483647 w 60"/>
                <a:gd name="T17" fmla="*/ 2147483647 h 36"/>
                <a:gd name="T18" fmla="*/ 2147483647 w 60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36">
                  <a:moveTo>
                    <a:pt x="54" y="36"/>
                  </a:moveTo>
                  <a:lnTo>
                    <a:pt x="60" y="24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5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7" name="Freeform 70"/>
            <p:cNvSpPr>
              <a:spLocks/>
            </p:cNvSpPr>
            <p:nvPr/>
          </p:nvSpPr>
          <p:spPr bwMode="auto">
            <a:xfrm>
              <a:off x="4371975" y="3838575"/>
              <a:ext cx="242888" cy="217488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2147483647 h 28"/>
                <a:gd name="T8" fmla="*/ 2147483647 w 31"/>
                <a:gd name="T9" fmla="*/ 2147483647 h 28"/>
                <a:gd name="T10" fmla="*/ 2147483647 w 31"/>
                <a:gd name="T11" fmla="*/ 2147483647 h 28"/>
                <a:gd name="T12" fmla="*/ 2147483647 w 31"/>
                <a:gd name="T13" fmla="*/ 2147483647 h 28"/>
                <a:gd name="T14" fmla="*/ 2147483647 w 31"/>
                <a:gd name="T15" fmla="*/ 2147483647 h 28"/>
                <a:gd name="T16" fmla="*/ 2147483647 w 31"/>
                <a:gd name="T17" fmla="*/ 2147483647 h 28"/>
                <a:gd name="T18" fmla="*/ 2147483647 w 31"/>
                <a:gd name="T19" fmla="*/ 2147483647 h 28"/>
                <a:gd name="T20" fmla="*/ 2147483647 w 31"/>
                <a:gd name="T21" fmla="*/ 2147483647 h 28"/>
                <a:gd name="T22" fmla="*/ 2147483647 w 31"/>
                <a:gd name="T23" fmla="*/ 2147483647 h 28"/>
                <a:gd name="T24" fmla="*/ 2147483647 w 31"/>
                <a:gd name="T25" fmla="*/ 2147483647 h 28"/>
                <a:gd name="T26" fmla="*/ 2147483647 w 31"/>
                <a:gd name="T27" fmla="*/ 2147483647 h 28"/>
                <a:gd name="T28" fmla="*/ 2147483647 w 31"/>
                <a:gd name="T29" fmla="*/ 2147483647 h 28"/>
                <a:gd name="T30" fmla="*/ 2147483647 w 31"/>
                <a:gd name="T31" fmla="*/ 2147483647 h 28"/>
                <a:gd name="T32" fmla="*/ 2147483647 w 31"/>
                <a:gd name="T33" fmla="*/ 2147483647 h 28"/>
                <a:gd name="T34" fmla="*/ 2147483647 w 31"/>
                <a:gd name="T35" fmla="*/ 2147483647 h 28"/>
                <a:gd name="T36" fmla="*/ 2147483647 w 31"/>
                <a:gd name="T37" fmla="*/ 2147483647 h 28"/>
                <a:gd name="T38" fmla="*/ 2147483647 w 31"/>
                <a:gd name="T39" fmla="*/ 2147483647 h 28"/>
                <a:gd name="T40" fmla="*/ 2147483647 w 31"/>
                <a:gd name="T41" fmla="*/ 2147483647 h 28"/>
                <a:gd name="T42" fmla="*/ 2147483647 w 31"/>
                <a:gd name="T43" fmla="*/ 2147483647 h 28"/>
                <a:gd name="T44" fmla="*/ 2147483647 w 31"/>
                <a:gd name="T45" fmla="*/ 2147483647 h 28"/>
                <a:gd name="T46" fmla="*/ 2147483647 w 31"/>
                <a:gd name="T47" fmla="*/ 0 h 28"/>
                <a:gd name="T48" fmla="*/ 2147483647 w 31"/>
                <a:gd name="T49" fmla="*/ 2147483647 h 28"/>
                <a:gd name="T50" fmla="*/ 2147483647 w 31"/>
                <a:gd name="T51" fmla="*/ 2147483647 h 28"/>
                <a:gd name="T52" fmla="*/ 2147483647 w 31"/>
                <a:gd name="T53" fmla="*/ 0 h 28"/>
                <a:gd name="T54" fmla="*/ 2147483647 w 31"/>
                <a:gd name="T55" fmla="*/ 0 h 28"/>
                <a:gd name="T56" fmla="*/ 2147483647 w 31"/>
                <a:gd name="T57" fmla="*/ 2147483647 h 28"/>
                <a:gd name="T58" fmla="*/ 2147483647 w 31"/>
                <a:gd name="T59" fmla="*/ 2147483647 h 28"/>
                <a:gd name="T60" fmla="*/ 0 w 31"/>
                <a:gd name="T61" fmla="*/ 2147483647 h 28"/>
                <a:gd name="T62" fmla="*/ 0 w 31"/>
                <a:gd name="T63" fmla="*/ 2147483647 h 28"/>
                <a:gd name="T64" fmla="*/ 2147483647 w 31"/>
                <a:gd name="T65" fmla="*/ 2147483647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1" h="28">
                  <a:moveTo>
                    <a:pt x="1" y="9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7"/>
                    <a:pt x="2" y="17"/>
                  </a:cubicBezTo>
                  <a:cubicBezTo>
                    <a:pt x="2" y="17"/>
                    <a:pt x="2" y="19"/>
                    <a:pt x="2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5" y="1"/>
                    <a:pt x="15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8" name="Freeform 71"/>
            <p:cNvSpPr>
              <a:spLocks/>
            </p:cNvSpPr>
            <p:nvPr/>
          </p:nvSpPr>
          <p:spPr bwMode="auto">
            <a:xfrm>
              <a:off x="4175125" y="4119563"/>
              <a:ext cx="109538" cy="60325"/>
            </a:xfrm>
            <a:custGeom>
              <a:avLst/>
              <a:gdLst>
                <a:gd name="T0" fmla="*/ 2147483647 w 84"/>
                <a:gd name="T1" fmla="*/ 2147483647 h 48"/>
                <a:gd name="T2" fmla="*/ 2147483647 w 84"/>
                <a:gd name="T3" fmla="*/ 2147483647 h 48"/>
                <a:gd name="T4" fmla="*/ 2147483647 w 84"/>
                <a:gd name="T5" fmla="*/ 0 h 48"/>
                <a:gd name="T6" fmla="*/ 2147483647 w 84"/>
                <a:gd name="T7" fmla="*/ 2147483647 h 48"/>
                <a:gd name="T8" fmla="*/ 2147483647 w 84"/>
                <a:gd name="T9" fmla="*/ 0 h 48"/>
                <a:gd name="T10" fmla="*/ 2147483647 w 84"/>
                <a:gd name="T11" fmla="*/ 0 h 48"/>
                <a:gd name="T12" fmla="*/ 2147483647 w 84"/>
                <a:gd name="T13" fmla="*/ 2147483647 h 48"/>
                <a:gd name="T14" fmla="*/ 0 w 84"/>
                <a:gd name="T15" fmla="*/ 2147483647 h 48"/>
                <a:gd name="T16" fmla="*/ 0 w 84"/>
                <a:gd name="T17" fmla="*/ 2147483647 h 48"/>
                <a:gd name="T18" fmla="*/ 2147483647 w 84"/>
                <a:gd name="T19" fmla="*/ 2147483647 h 48"/>
                <a:gd name="T20" fmla="*/ 2147483647 w 84"/>
                <a:gd name="T21" fmla="*/ 2147483647 h 48"/>
                <a:gd name="T22" fmla="*/ 2147483647 w 84"/>
                <a:gd name="T23" fmla="*/ 2147483647 h 48"/>
                <a:gd name="T24" fmla="*/ 2147483647 w 84"/>
                <a:gd name="T25" fmla="*/ 2147483647 h 48"/>
                <a:gd name="T26" fmla="*/ 2147483647 w 84"/>
                <a:gd name="T27" fmla="*/ 2147483647 h 48"/>
                <a:gd name="T28" fmla="*/ 2147483647 w 84"/>
                <a:gd name="T29" fmla="*/ 2147483647 h 48"/>
                <a:gd name="T30" fmla="*/ 2147483647 w 84"/>
                <a:gd name="T31" fmla="*/ 2147483647 h 48"/>
                <a:gd name="T32" fmla="*/ 2147483647 w 84"/>
                <a:gd name="T33" fmla="*/ 2147483647 h 48"/>
                <a:gd name="T34" fmla="*/ 2147483647 w 84"/>
                <a:gd name="T35" fmla="*/ 2147483647 h 48"/>
                <a:gd name="T36" fmla="*/ 2147483647 w 84"/>
                <a:gd name="T37" fmla="*/ 2147483647 h 48"/>
                <a:gd name="T38" fmla="*/ 2147483647 w 84"/>
                <a:gd name="T39" fmla="*/ 2147483647 h 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4" h="48">
                  <a:moveTo>
                    <a:pt x="66" y="12"/>
                  </a:moveTo>
                  <a:lnTo>
                    <a:pt x="60" y="6"/>
                  </a:lnTo>
                  <a:lnTo>
                    <a:pt x="48" y="0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42" y="36"/>
                  </a:lnTo>
                  <a:lnTo>
                    <a:pt x="48" y="42"/>
                  </a:lnTo>
                  <a:lnTo>
                    <a:pt x="66" y="36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59" name="Freeform 73"/>
            <p:cNvSpPr>
              <a:spLocks/>
            </p:cNvSpPr>
            <p:nvPr/>
          </p:nvSpPr>
          <p:spPr bwMode="auto">
            <a:xfrm>
              <a:off x="4089400" y="3970338"/>
              <a:ext cx="85725" cy="77787"/>
            </a:xfrm>
            <a:custGeom>
              <a:avLst/>
              <a:gdLst>
                <a:gd name="T0" fmla="*/ 2147483647 w 66"/>
                <a:gd name="T1" fmla="*/ 2147483647 h 60"/>
                <a:gd name="T2" fmla="*/ 2147483647 w 66"/>
                <a:gd name="T3" fmla="*/ 2147483647 h 60"/>
                <a:gd name="T4" fmla="*/ 2147483647 w 66"/>
                <a:gd name="T5" fmla="*/ 2147483647 h 60"/>
                <a:gd name="T6" fmla="*/ 2147483647 w 66"/>
                <a:gd name="T7" fmla="*/ 2147483647 h 60"/>
                <a:gd name="T8" fmla="*/ 2147483647 w 66"/>
                <a:gd name="T9" fmla="*/ 2147483647 h 60"/>
                <a:gd name="T10" fmla="*/ 2147483647 w 66"/>
                <a:gd name="T11" fmla="*/ 2147483647 h 60"/>
                <a:gd name="T12" fmla="*/ 2147483647 w 66"/>
                <a:gd name="T13" fmla="*/ 2147483647 h 60"/>
                <a:gd name="T14" fmla="*/ 2147483647 w 66"/>
                <a:gd name="T15" fmla="*/ 2147483647 h 60"/>
                <a:gd name="T16" fmla="*/ 2147483647 w 66"/>
                <a:gd name="T17" fmla="*/ 2147483647 h 60"/>
                <a:gd name="T18" fmla="*/ 2147483647 w 66"/>
                <a:gd name="T19" fmla="*/ 2147483647 h 60"/>
                <a:gd name="T20" fmla="*/ 2147483647 w 66"/>
                <a:gd name="T21" fmla="*/ 2147483647 h 60"/>
                <a:gd name="T22" fmla="*/ 2147483647 w 66"/>
                <a:gd name="T23" fmla="*/ 2147483647 h 60"/>
                <a:gd name="T24" fmla="*/ 2147483647 w 66"/>
                <a:gd name="T25" fmla="*/ 2147483647 h 60"/>
                <a:gd name="T26" fmla="*/ 2147483647 w 66"/>
                <a:gd name="T27" fmla="*/ 0 h 60"/>
                <a:gd name="T28" fmla="*/ 2147483647 w 66"/>
                <a:gd name="T29" fmla="*/ 2147483647 h 60"/>
                <a:gd name="T30" fmla="*/ 0 w 66"/>
                <a:gd name="T31" fmla="*/ 2147483647 h 60"/>
                <a:gd name="T32" fmla="*/ 2147483647 w 66"/>
                <a:gd name="T33" fmla="*/ 2147483647 h 60"/>
                <a:gd name="T34" fmla="*/ 2147483647 w 66"/>
                <a:gd name="T35" fmla="*/ 2147483647 h 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6" h="60">
                  <a:moveTo>
                    <a:pt x="18" y="30"/>
                  </a:moveTo>
                  <a:lnTo>
                    <a:pt x="24" y="42"/>
                  </a:lnTo>
                  <a:lnTo>
                    <a:pt x="36" y="48"/>
                  </a:lnTo>
                  <a:lnTo>
                    <a:pt x="48" y="54"/>
                  </a:lnTo>
                  <a:lnTo>
                    <a:pt x="54" y="60"/>
                  </a:lnTo>
                  <a:lnTo>
                    <a:pt x="60" y="48"/>
                  </a:lnTo>
                  <a:lnTo>
                    <a:pt x="66" y="36"/>
                  </a:lnTo>
                  <a:lnTo>
                    <a:pt x="60" y="24"/>
                  </a:lnTo>
                  <a:lnTo>
                    <a:pt x="54" y="18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1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0" name="Freeform 78"/>
            <p:cNvSpPr>
              <a:spLocks/>
            </p:cNvSpPr>
            <p:nvPr/>
          </p:nvSpPr>
          <p:spPr bwMode="auto">
            <a:xfrm>
              <a:off x="4354513" y="4143375"/>
              <a:ext cx="68262" cy="47625"/>
            </a:xfrm>
            <a:custGeom>
              <a:avLst/>
              <a:gdLst>
                <a:gd name="T0" fmla="*/ 2147483647 w 44"/>
                <a:gd name="T1" fmla="*/ 2147483647 h 34"/>
                <a:gd name="T2" fmla="*/ 2147483647 w 44"/>
                <a:gd name="T3" fmla="*/ 2147483647 h 34"/>
                <a:gd name="T4" fmla="*/ 2147483647 w 44"/>
                <a:gd name="T5" fmla="*/ 2147483647 h 34"/>
                <a:gd name="T6" fmla="*/ 2147483647 w 44"/>
                <a:gd name="T7" fmla="*/ 2147483647 h 34"/>
                <a:gd name="T8" fmla="*/ 2147483647 w 44"/>
                <a:gd name="T9" fmla="*/ 2147483647 h 34"/>
                <a:gd name="T10" fmla="*/ 2147483647 w 44"/>
                <a:gd name="T11" fmla="*/ 2147483647 h 34"/>
                <a:gd name="T12" fmla="*/ 2147483647 w 44"/>
                <a:gd name="T13" fmla="*/ 2147483647 h 34"/>
                <a:gd name="T14" fmla="*/ 2147483647 w 44"/>
                <a:gd name="T15" fmla="*/ 2147483647 h 34"/>
                <a:gd name="T16" fmla="*/ 2147483647 w 44"/>
                <a:gd name="T17" fmla="*/ 2147483647 h 34"/>
                <a:gd name="T18" fmla="*/ 2147483647 w 44"/>
                <a:gd name="T19" fmla="*/ 2147483647 h 34"/>
                <a:gd name="T20" fmla="*/ 2147483647 w 44"/>
                <a:gd name="T21" fmla="*/ 2147483647 h 34"/>
                <a:gd name="T22" fmla="*/ 2147483647 w 44"/>
                <a:gd name="T23" fmla="*/ 2147483647 h 34"/>
                <a:gd name="T24" fmla="*/ 2147483647 w 44"/>
                <a:gd name="T25" fmla="*/ 2147483647 h 34"/>
                <a:gd name="T26" fmla="*/ 2147483647 w 44"/>
                <a:gd name="T27" fmla="*/ 2147483647 h 34"/>
                <a:gd name="T28" fmla="*/ 2147483647 w 44"/>
                <a:gd name="T29" fmla="*/ 2147483647 h 34"/>
                <a:gd name="T30" fmla="*/ 2147483647 w 44"/>
                <a:gd name="T31" fmla="*/ 2147483647 h 34"/>
                <a:gd name="T32" fmla="*/ 2147483647 w 44"/>
                <a:gd name="T33" fmla="*/ 2147483647 h 34"/>
                <a:gd name="T34" fmla="*/ 2147483647 w 44"/>
                <a:gd name="T35" fmla="*/ 2147483647 h 34"/>
                <a:gd name="T36" fmla="*/ 2147483647 w 44"/>
                <a:gd name="T37" fmla="*/ 2147483647 h 34"/>
                <a:gd name="T38" fmla="*/ 2147483647 w 44"/>
                <a:gd name="T39" fmla="*/ 2147483647 h 34"/>
                <a:gd name="T40" fmla="*/ 2147483647 w 44"/>
                <a:gd name="T41" fmla="*/ 2147483647 h 34"/>
                <a:gd name="T42" fmla="*/ 2147483647 w 44"/>
                <a:gd name="T43" fmla="*/ 2147483647 h 34"/>
                <a:gd name="T44" fmla="*/ 2147483647 w 44"/>
                <a:gd name="T45" fmla="*/ 2147483647 h 34"/>
                <a:gd name="T46" fmla="*/ 2147483647 w 44"/>
                <a:gd name="T47" fmla="*/ 2147483647 h 34"/>
                <a:gd name="T48" fmla="*/ 2147483647 w 44"/>
                <a:gd name="T49" fmla="*/ 2147483647 h 34"/>
                <a:gd name="T50" fmla="*/ 2147483647 w 44"/>
                <a:gd name="T51" fmla="*/ 2147483647 h 34"/>
                <a:gd name="T52" fmla="*/ 2147483647 w 44"/>
                <a:gd name="T53" fmla="*/ 2147483647 h 34"/>
                <a:gd name="T54" fmla="*/ 2147483647 w 44"/>
                <a:gd name="T55" fmla="*/ 2147483647 h 34"/>
                <a:gd name="T56" fmla="*/ 2147483647 w 44"/>
                <a:gd name="T57" fmla="*/ 0 h 34"/>
                <a:gd name="T58" fmla="*/ 2147483647 w 44"/>
                <a:gd name="T59" fmla="*/ 2147483647 h 34"/>
                <a:gd name="T60" fmla="*/ 2147483647 w 44"/>
                <a:gd name="T61" fmla="*/ 2147483647 h 34"/>
                <a:gd name="T62" fmla="*/ 2147483647 w 44"/>
                <a:gd name="T63" fmla="*/ 2147483647 h 34"/>
                <a:gd name="T64" fmla="*/ 2147483647 w 44"/>
                <a:gd name="T65" fmla="*/ 2147483647 h 34"/>
                <a:gd name="T66" fmla="*/ 2147483647 w 44"/>
                <a:gd name="T67" fmla="*/ 2147483647 h 34"/>
                <a:gd name="T68" fmla="*/ 2147483647 w 44"/>
                <a:gd name="T69" fmla="*/ 2147483647 h 34"/>
                <a:gd name="T70" fmla="*/ 2147483647 w 44"/>
                <a:gd name="T71" fmla="*/ 2147483647 h 34"/>
                <a:gd name="T72" fmla="*/ 2147483647 w 44"/>
                <a:gd name="T73" fmla="*/ 2147483647 h 34"/>
                <a:gd name="T74" fmla="*/ 2147483647 w 44"/>
                <a:gd name="T75" fmla="*/ 2147483647 h 34"/>
                <a:gd name="T76" fmla="*/ 2147483647 w 44"/>
                <a:gd name="T77" fmla="*/ 2147483647 h 34"/>
                <a:gd name="T78" fmla="*/ 2147483647 w 44"/>
                <a:gd name="T79" fmla="*/ 2147483647 h 34"/>
                <a:gd name="T80" fmla="*/ 2147483647 w 44"/>
                <a:gd name="T81" fmla="*/ 2147483647 h 34"/>
                <a:gd name="T82" fmla="*/ 2147483647 w 44"/>
                <a:gd name="T83" fmla="*/ 2147483647 h 34"/>
                <a:gd name="T84" fmla="*/ 2147483647 w 44"/>
                <a:gd name="T85" fmla="*/ 2147483647 h 34"/>
                <a:gd name="T86" fmla="*/ 2147483647 w 44"/>
                <a:gd name="T87" fmla="*/ 2147483647 h 34"/>
                <a:gd name="T88" fmla="*/ 2147483647 w 44"/>
                <a:gd name="T89" fmla="*/ 2147483647 h 34"/>
                <a:gd name="T90" fmla="*/ 2147483647 w 44"/>
                <a:gd name="T91" fmla="*/ 2147483647 h 34"/>
                <a:gd name="T92" fmla="*/ 2147483647 w 44"/>
                <a:gd name="T93" fmla="*/ 2147483647 h 34"/>
                <a:gd name="T94" fmla="*/ 2147483647 w 44"/>
                <a:gd name="T95" fmla="*/ 2147483647 h 34"/>
                <a:gd name="T96" fmla="*/ 2147483647 w 44"/>
                <a:gd name="T97" fmla="*/ 2147483647 h 34"/>
                <a:gd name="T98" fmla="*/ 0 w 44"/>
                <a:gd name="T99" fmla="*/ 2147483647 h 34"/>
                <a:gd name="T100" fmla="*/ 2147483647 w 44"/>
                <a:gd name="T101" fmla="*/ 2147483647 h 34"/>
                <a:gd name="T102" fmla="*/ 2147483647 w 44"/>
                <a:gd name="T103" fmla="*/ 2147483647 h 34"/>
                <a:gd name="T104" fmla="*/ 2147483647 w 44"/>
                <a:gd name="T105" fmla="*/ 2147483647 h 34"/>
                <a:gd name="T106" fmla="*/ 2147483647 w 44"/>
                <a:gd name="T107" fmla="*/ 2147483647 h 34"/>
                <a:gd name="T108" fmla="*/ 2147483647 w 44"/>
                <a:gd name="T109" fmla="*/ 2147483647 h 34"/>
                <a:gd name="T110" fmla="*/ 2147483647 w 44"/>
                <a:gd name="T111" fmla="*/ 2147483647 h 34"/>
                <a:gd name="T112" fmla="*/ 2147483647 w 44"/>
                <a:gd name="T113" fmla="*/ 2147483647 h 34"/>
                <a:gd name="T114" fmla="*/ 2147483647 w 44"/>
                <a:gd name="T115" fmla="*/ 2147483647 h 34"/>
                <a:gd name="T116" fmla="*/ 2147483647 w 44"/>
                <a:gd name="T117" fmla="*/ 2147483647 h 34"/>
                <a:gd name="T118" fmla="*/ 2147483647 w 44"/>
                <a:gd name="T119" fmla="*/ 2147483647 h 34"/>
                <a:gd name="T120" fmla="*/ 2147483647 w 44"/>
                <a:gd name="T121" fmla="*/ 2147483647 h 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4" h="34">
                  <a:moveTo>
                    <a:pt x="3" y="33"/>
                  </a:moveTo>
                  <a:lnTo>
                    <a:pt x="6" y="33"/>
                  </a:lnTo>
                  <a:lnTo>
                    <a:pt x="9" y="32"/>
                  </a:lnTo>
                  <a:lnTo>
                    <a:pt x="13" y="33"/>
                  </a:lnTo>
                  <a:lnTo>
                    <a:pt x="17" y="28"/>
                  </a:lnTo>
                  <a:lnTo>
                    <a:pt x="20" y="34"/>
                  </a:lnTo>
                  <a:lnTo>
                    <a:pt x="21" y="32"/>
                  </a:lnTo>
                  <a:lnTo>
                    <a:pt x="25" y="34"/>
                  </a:lnTo>
                  <a:lnTo>
                    <a:pt x="27" y="33"/>
                  </a:lnTo>
                  <a:lnTo>
                    <a:pt x="26" y="30"/>
                  </a:lnTo>
                  <a:lnTo>
                    <a:pt x="28" y="29"/>
                  </a:lnTo>
                  <a:lnTo>
                    <a:pt x="26" y="28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31" y="16"/>
                  </a:lnTo>
                  <a:lnTo>
                    <a:pt x="33" y="16"/>
                  </a:lnTo>
                  <a:lnTo>
                    <a:pt x="37" y="13"/>
                  </a:lnTo>
                  <a:lnTo>
                    <a:pt x="38" y="12"/>
                  </a:lnTo>
                  <a:lnTo>
                    <a:pt x="40" y="13"/>
                  </a:lnTo>
                  <a:lnTo>
                    <a:pt x="39" y="10"/>
                  </a:lnTo>
                  <a:lnTo>
                    <a:pt x="41" y="9"/>
                  </a:lnTo>
                  <a:lnTo>
                    <a:pt x="44" y="11"/>
                  </a:lnTo>
                  <a:lnTo>
                    <a:pt x="42" y="7"/>
                  </a:lnTo>
                  <a:lnTo>
                    <a:pt x="41" y="5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7" y="11"/>
                  </a:lnTo>
                  <a:lnTo>
                    <a:pt x="16" y="13"/>
                  </a:lnTo>
                  <a:lnTo>
                    <a:pt x="12" y="11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3" y="22"/>
                  </a:lnTo>
                  <a:lnTo>
                    <a:pt x="2" y="26"/>
                  </a:lnTo>
                  <a:lnTo>
                    <a:pt x="5" y="29"/>
                  </a:lnTo>
                  <a:lnTo>
                    <a:pt x="5" y="31"/>
                  </a:lnTo>
                  <a:lnTo>
                    <a:pt x="3" y="32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6421438" y="5330825"/>
              <a:ext cx="241300" cy="265113"/>
            </a:xfrm>
            <a:custGeom>
              <a:avLst/>
              <a:gdLst>
                <a:gd name="T0" fmla="*/ 0 w 31"/>
                <a:gd name="T1" fmla="*/ 0 h 34"/>
                <a:gd name="T2" fmla="*/ 2147483647 w 31"/>
                <a:gd name="T3" fmla="*/ 0 h 34"/>
                <a:gd name="T4" fmla="*/ 2147483647 w 31"/>
                <a:gd name="T5" fmla="*/ 2147483647 h 34"/>
                <a:gd name="T6" fmla="*/ 2147483647 w 31"/>
                <a:gd name="T7" fmla="*/ 2147483647 h 34"/>
                <a:gd name="T8" fmla="*/ 2147483647 w 31"/>
                <a:gd name="T9" fmla="*/ 2147483647 h 34"/>
                <a:gd name="T10" fmla="*/ 2147483647 w 31"/>
                <a:gd name="T11" fmla="*/ 2147483647 h 34"/>
                <a:gd name="T12" fmla="*/ 2147483647 w 31"/>
                <a:gd name="T13" fmla="*/ 2147483647 h 34"/>
                <a:gd name="T14" fmla="*/ 2147483647 w 31"/>
                <a:gd name="T15" fmla="*/ 2147483647 h 34"/>
                <a:gd name="T16" fmla="*/ 2147483647 w 31"/>
                <a:gd name="T17" fmla="*/ 2147483647 h 34"/>
                <a:gd name="T18" fmla="*/ 2147483647 w 31"/>
                <a:gd name="T19" fmla="*/ 2147483647 h 34"/>
                <a:gd name="T20" fmla="*/ 2147483647 w 31"/>
                <a:gd name="T21" fmla="*/ 2147483647 h 34"/>
                <a:gd name="T22" fmla="*/ 2147483647 w 31"/>
                <a:gd name="T23" fmla="*/ 2147483647 h 34"/>
                <a:gd name="T24" fmla="*/ 2147483647 w 31"/>
                <a:gd name="T25" fmla="*/ 2147483647 h 34"/>
                <a:gd name="T26" fmla="*/ 2147483647 w 31"/>
                <a:gd name="T27" fmla="*/ 2147483647 h 34"/>
                <a:gd name="T28" fmla="*/ 2147483647 w 31"/>
                <a:gd name="T29" fmla="*/ 2147483647 h 34"/>
                <a:gd name="T30" fmla="*/ 2147483647 w 31"/>
                <a:gd name="T31" fmla="*/ 2147483647 h 34"/>
                <a:gd name="T32" fmla="*/ 0 w 31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3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7" y="13"/>
                    <a:pt x="6" y="12"/>
                  </a:cubicBezTo>
                  <a:cubicBezTo>
                    <a:pt x="4" y="11"/>
                    <a:pt x="1" y="8"/>
                    <a:pt x="1" y="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6751638" y="5283200"/>
              <a:ext cx="227012" cy="265113"/>
            </a:xfrm>
            <a:custGeom>
              <a:avLst/>
              <a:gdLst>
                <a:gd name="T0" fmla="*/ 2147483647 w 174"/>
                <a:gd name="T1" fmla="*/ 2147483647 h 204"/>
                <a:gd name="T2" fmla="*/ 0 w 174"/>
                <a:gd name="T3" fmla="*/ 2147483647 h 204"/>
                <a:gd name="T4" fmla="*/ 0 w 174"/>
                <a:gd name="T5" fmla="*/ 2147483647 h 204"/>
                <a:gd name="T6" fmla="*/ 2147483647 w 174"/>
                <a:gd name="T7" fmla="*/ 2147483647 h 204"/>
                <a:gd name="T8" fmla="*/ 2147483647 w 174"/>
                <a:gd name="T9" fmla="*/ 2147483647 h 204"/>
                <a:gd name="T10" fmla="*/ 2147483647 w 174"/>
                <a:gd name="T11" fmla="*/ 2147483647 h 204"/>
                <a:gd name="T12" fmla="*/ 2147483647 w 174"/>
                <a:gd name="T13" fmla="*/ 2147483647 h 204"/>
                <a:gd name="T14" fmla="*/ 2147483647 w 174"/>
                <a:gd name="T15" fmla="*/ 0 h 204"/>
                <a:gd name="T16" fmla="*/ 2147483647 w 174"/>
                <a:gd name="T17" fmla="*/ 2147483647 h 204"/>
                <a:gd name="T18" fmla="*/ 2147483647 w 174"/>
                <a:gd name="T19" fmla="*/ 2147483647 h 204"/>
                <a:gd name="T20" fmla="*/ 2147483647 w 174"/>
                <a:gd name="T21" fmla="*/ 2147483647 h 204"/>
                <a:gd name="T22" fmla="*/ 2147483647 w 174"/>
                <a:gd name="T23" fmla="*/ 2147483647 h 204"/>
                <a:gd name="T24" fmla="*/ 2147483647 w 174"/>
                <a:gd name="T25" fmla="*/ 2147483647 h 204"/>
                <a:gd name="T26" fmla="*/ 2147483647 w 174"/>
                <a:gd name="T27" fmla="*/ 2147483647 h 204"/>
                <a:gd name="T28" fmla="*/ 2147483647 w 174"/>
                <a:gd name="T29" fmla="*/ 2147483647 h 204"/>
                <a:gd name="T30" fmla="*/ 2147483647 w 174"/>
                <a:gd name="T31" fmla="*/ 2147483647 h 204"/>
                <a:gd name="T32" fmla="*/ 2147483647 w 174"/>
                <a:gd name="T33" fmla="*/ 2147483647 h 204"/>
                <a:gd name="T34" fmla="*/ 2147483647 w 174"/>
                <a:gd name="T35" fmla="*/ 2147483647 h 204"/>
                <a:gd name="T36" fmla="*/ 2147483647 w 174"/>
                <a:gd name="T37" fmla="*/ 2147483647 h 204"/>
                <a:gd name="T38" fmla="*/ 2147483647 w 174"/>
                <a:gd name="T39" fmla="*/ 2147483647 h 204"/>
                <a:gd name="T40" fmla="*/ 2147483647 w 174"/>
                <a:gd name="T41" fmla="*/ 2147483647 h 204"/>
                <a:gd name="T42" fmla="*/ 2147483647 w 174"/>
                <a:gd name="T43" fmla="*/ 2147483647 h 204"/>
                <a:gd name="T44" fmla="*/ 2147483647 w 174"/>
                <a:gd name="T45" fmla="*/ 2147483647 h 204"/>
                <a:gd name="T46" fmla="*/ 2147483647 w 174"/>
                <a:gd name="T47" fmla="*/ 2147483647 h 20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74" h="204">
                  <a:moveTo>
                    <a:pt x="12" y="168"/>
                  </a:moveTo>
                  <a:lnTo>
                    <a:pt x="0" y="144"/>
                  </a:lnTo>
                  <a:lnTo>
                    <a:pt x="0" y="108"/>
                  </a:lnTo>
                  <a:lnTo>
                    <a:pt x="12" y="90"/>
                  </a:lnTo>
                  <a:lnTo>
                    <a:pt x="36" y="84"/>
                  </a:lnTo>
                  <a:lnTo>
                    <a:pt x="60" y="66"/>
                  </a:lnTo>
                  <a:lnTo>
                    <a:pt x="96" y="24"/>
                  </a:lnTo>
                  <a:lnTo>
                    <a:pt x="138" y="0"/>
                  </a:lnTo>
                  <a:lnTo>
                    <a:pt x="162" y="12"/>
                  </a:lnTo>
                  <a:lnTo>
                    <a:pt x="174" y="30"/>
                  </a:lnTo>
                  <a:lnTo>
                    <a:pt x="156" y="48"/>
                  </a:lnTo>
                  <a:lnTo>
                    <a:pt x="150" y="66"/>
                  </a:lnTo>
                  <a:lnTo>
                    <a:pt x="156" y="90"/>
                  </a:lnTo>
                  <a:lnTo>
                    <a:pt x="174" y="108"/>
                  </a:lnTo>
                  <a:lnTo>
                    <a:pt x="156" y="120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6" y="168"/>
                  </a:lnTo>
                  <a:lnTo>
                    <a:pt x="114" y="198"/>
                  </a:lnTo>
                  <a:lnTo>
                    <a:pt x="90" y="204"/>
                  </a:lnTo>
                  <a:lnTo>
                    <a:pt x="72" y="192"/>
                  </a:lnTo>
                  <a:lnTo>
                    <a:pt x="42" y="192"/>
                  </a:lnTo>
                  <a:lnTo>
                    <a:pt x="24" y="192"/>
                  </a:lnTo>
                  <a:lnTo>
                    <a:pt x="12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6978650" y="5422900"/>
              <a:ext cx="141288" cy="173038"/>
            </a:xfrm>
            <a:custGeom>
              <a:avLst/>
              <a:gdLst>
                <a:gd name="T0" fmla="*/ 2147483647 w 108"/>
                <a:gd name="T1" fmla="*/ 2147483647 h 132"/>
                <a:gd name="T2" fmla="*/ 2147483647 w 108"/>
                <a:gd name="T3" fmla="*/ 2147483647 h 132"/>
                <a:gd name="T4" fmla="*/ 0 w 108"/>
                <a:gd name="T5" fmla="*/ 2147483647 h 132"/>
                <a:gd name="T6" fmla="*/ 2147483647 w 108"/>
                <a:gd name="T7" fmla="*/ 2147483647 h 132"/>
                <a:gd name="T8" fmla="*/ 2147483647 w 108"/>
                <a:gd name="T9" fmla="*/ 2147483647 h 132"/>
                <a:gd name="T10" fmla="*/ 2147483647 w 108"/>
                <a:gd name="T11" fmla="*/ 2147483647 h 132"/>
                <a:gd name="T12" fmla="*/ 2147483647 w 108"/>
                <a:gd name="T13" fmla="*/ 2147483647 h 132"/>
                <a:gd name="T14" fmla="*/ 2147483647 w 108"/>
                <a:gd name="T15" fmla="*/ 0 h 132"/>
                <a:gd name="T16" fmla="*/ 2147483647 w 108"/>
                <a:gd name="T17" fmla="*/ 2147483647 h 132"/>
                <a:gd name="T18" fmla="*/ 2147483647 w 108"/>
                <a:gd name="T19" fmla="*/ 2147483647 h 132"/>
                <a:gd name="T20" fmla="*/ 2147483647 w 108"/>
                <a:gd name="T21" fmla="*/ 2147483647 h 132"/>
                <a:gd name="T22" fmla="*/ 2147483647 w 108"/>
                <a:gd name="T23" fmla="*/ 2147483647 h 132"/>
                <a:gd name="T24" fmla="*/ 2147483647 w 108"/>
                <a:gd name="T25" fmla="*/ 2147483647 h 132"/>
                <a:gd name="T26" fmla="*/ 2147483647 w 108"/>
                <a:gd name="T27" fmla="*/ 2147483647 h 132"/>
                <a:gd name="T28" fmla="*/ 2147483647 w 108"/>
                <a:gd name="T29" fmla="*/ 2147483647 h 132"/>
                <a:gd name="T30" fmla="*/ 2147483647 w 108"/>
                <a:gd name="T31" fmla="*/ 2147483647 h 132"/>
                <a:gd name="T32" fmla="*/ 2147483647 w 108"/>
                <a:gd name="T33" fmla="*/ 2147483647 h 132"/>
                <a:gd name="T34" fmla="*/ 2147483647 w 108"/>
                <a:gd name="T35" fmla="*/ 2147483647 h 132"/>
                <a:gd name="T36" fmla="*/ 2147483647 w 108"/>
                <a:gd name="T37" fmla="*/ 2147483647 h 132"/>
                <a:gd name="T38" fmla="*/ 2147483647 w 108"/>
                <a:gd name="T39" fmla="*/ 2147483647 h 132"/>
                <a:gd name="T40" fmla="*/ 2147483647 w 108"/>
                <a:gd name="T41" fmla="*/ 2147483647 h 132"/>
                <a:gd name="T42" fmla="*/ 2147483647 w 108"/>
                <a:gd name="T43" fmla="*/ 2147483647 h 132"/>
                <a:gd name="T44" fmla="*/ 2147483647 w 108"/>
                <a:gd name="T45" fmla="*/ 2147483647 h 132"/>
                <a:gd name="T46" fmla="*/ 2147483647 w 108"/>
                <a:gd name="T47" fmla="*/ 2147483647 h 1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132">
                  <a:moveTo>
                    <a:pt x="12" y="126"/>
                  </a:moveTo>
                  <a:lnTo>
                    <a:pt x="12" y="108"/>
                  </a:lnTo>
                  <a:lnTo>
                    <a:pt x="0" y="84"/>
                  </a:lnTo>
                  <a:lnTo>
                    <a:pt x="6" y="66"/>
                  </a:lnTo>
                  <a:lnTo>
                    <a:pt x="24" y="24"/>
                  </a:lnTo>
                  <a:lnTo>
                    <a:pt x="36" y="12"/>
                  </a:lnTo>
                  <a:lnTo>
                    <a:pt x="66" y="6"/>
                  </a:lnTo>
                  <a:lnTo>
                    <a:pt x="108" y="0"/>
                  </a:lnTo>
                  <a:lnTo>
                    <a:pt x="108" y="12"/>
                  </a:lnTo>
                  <a:lnTo>
                    <a:pt x="90" y="12"/>
                  </a:lnTo>
                  <a:lnTo>
                    <a:pt x="54" y="24"/>
                  </a:lnTo>
                  <a:lnTo>
                    <a:pt x="42" y="42"/>
                  </a:lnTo>
                  <a:lnTo>
                    <a:pt x="84" y="42"/>
                  </a:lnTo>
                  <a:lnTo>
                    <a:pt x="90" y="60"/>
                  </a:lnTo>
                  <a:lnTo>
                    <a:pt x="78" y="66"/>
                  </a:lnTo>
                  <a:lnTo>
                    <a:pt x="66" y="78"/>
                  </a:lnTo>
                  <a:lnTo>
                    <a:pt x="90" y="102"/>
                  </a:lnTo>
                  <a:lnTo>
                    <a:pt x="96" y="126"/>
                  </a:lnTo>
                  <a:lnTo>
                    <a:pt x="72" y="126"/>
                  </a:lnTo>
                  <a:lnTo>
                    <a:pt x="54" y="108"/>
                  </a:lnTo>
                  <a:lnTo>
                    <a:pt x="36" y="84"/>
                  </a:lnTo>
                  <a:lnTo>
                    <a:pt x="36" y="114"/>
                  </a:lnTo>
                  <a:lnTo>
                    <a:pt x="36" y="132"/>
                  </a:lnTo>
                  <a:lnTo>
                    <a:pt x="1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5305425" y="4806950"/>
              <a:ext cx="119063" cy="77788"/>
            </a:xfrm>
            <a:custGeom>
              <a:avLst/>
              <a:gdLst>
                <a:gd name="T0" fmla="*/ 2147483647 w 90"/>
                <a:gd name="T1" fmla="*/ 2147483647 h 60"/>
                <a:gd name="T2" fmla="*/ 2147483647 w 90"/>
                <a:gd name="T3" fmla="*/ 2147483647 h 60"/>
                <a:gd name="T4" fmla="*/ 2147483647 w 90"/>
                <a:gd name="T5" fmla="*/ 2147483647 h 60"/>
                <a:gd name="T6" fmla="*/ 2147483647 w 90"/>
                <a:gd name="T7" fmla="*/ 2147483647 h 60"/>
                <a:gd name="T8" fmla="*/ 2147483647 w 90"/>
                <a:gd name="T9" fmla="*/ 0 h 60"/>
                <a:gd name="T10" fmla="*/ 2147483647 w 90"/>
                <a:gd name="T11" fmla="*/ 2147483647 h 60"/>
                <a:gd name="T12" fmla="*/ 2147483647 w 90"/>
                <a:gd name="T13" fmla="*/ 2147483647 h 60"/>
                <a:gd name="T14" fmla="*/ 0 w 90"/>
                <a:gd name="T15" fmla="*/ 2147483647 h 60"/>
                <a:gd name="T16" fmla="*/ 2147483647 w 90"/>
                <a:gd name="T17" fmla="*/ 2147483647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60">
                  <a:moveTo>
                    <a:pt x="18" y="48"/>
                  </a:moveTo>
                  <a:lnTo>
                    <a:pt x="66" y="60"/>
                  </a:lnTo>
                  <a:lnTo>
                    <a:pt x="78" y="30"/>
                  </a:lnTo>
                  <a:lnTo>
                    <a:pt x="90" y="24"/>
                  </a:lnTo>
                  <a:lnTo>
                    <a:pt x="84" y="0"/>
                  </a:lnTo>
                  <a:lnTo>
                    <a:pt x="30" y="18"/>
                  </a:lnTo>
                  <a:lnTo>
                    <a:pt x="6" y="6"/>
                  </a:lnTo>
                  <a:lnTo>
                    <a:pt x="0" y="24"/>
                  </a:lnTo>
                  <a:lnTo>
                    <a:pt x="1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5322888" y="4837113"/>
              <a:ext cx="187325" cy="217487"/>
            </a:xfrm>
            <a:custGeom>
              <a:avLst/>
              <a:gdLst>
                <a:gd name="T0" fmla="*/ 2147483647 w 24"/>
                <a:gd name="T1" fmla="*/ 2147483647 h 28"/>
                <a:gd name="T2" fmla="*/ 2147483647 w 24"/>
                <a:gd name="T3" fmla="*/ 2147483647 h 28"/>
                <a:gd name="T4" fmla="*/ 2147483647 w 24"/>
                <a:gd name="T5" fmla="*/ 2147483647 h 28"/>
                <a:gd name="T6" fmla="*/ 2147483647 w 24"/>
                <a:gd name="T7" fmla="*/ 2147483647 h 28"/>
                <a:gd name="T8" fmla="*/ 0 w 24"/>
                <a:gd name="T9" fmla="*/ 2147483647 h 28"/>
                <a:gd name="T10" fmla="*/ 2147483647 w 24"/>
                <a:gd name="T11" fmla="*/ 2147483647 h 28"/>
                <a:gd name="T12" fmla="*/ 2147483647 w 24"/>
                <a:gd name="T13" fmla="*/ 2147483647 h 28"/>
                <a:gd name="T14" fmla="*/ 2147483647 w 24"/>
                <a:gd name="T15" fmla="*/ 2147483647 h 28"/>
                <a:gd name="T16" fmla="*/ 2147483647 w 24"/>
                <a:gd name="T17" fmla="*/ 2147483647 h 28"/>
                <a:gd name="T18" fmla="*/ 2147483647 w 24"/>
                <a:gd name="T19" fmla="*/ 2147483647 h 28"/>
                <a:gd name="T20" fmla="*/ 2147483647 w 24"/>
                <a:gd name="T21" fmla="*/ 2147483647 h 28"/>
                <a:gd name="T22" fmla="*/ 2147483647 w 24"/>
                <a:gd name="T23" fmla="*/ 2147483647 h 28"/>
                <a:gd name="T24" fmla="*/ 2147483647 w 24"/>
                <a:gd name="T25" fmla="*/ 0 h 28"/>
                <a:gd name="T26" fmla="*/ 2147483647 w 24"/>
                <a:gd name="T27" fmla="*/ 0 h 28"/>
                <a:gd name="T28" fmla="*/ 2147483647 w 24"/>
                <a:gd name="T29" fmla="*/ 2147483647 h 28"/>
                <a:gd name="T30" fmla="*/ 2147483647 w 24"/>
                <a:gd name="T31" fmla="*/ 2147483647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" h="28">
                  <a:moveTo>
                    <a:pt x="9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8"/>
                    <a:pt x="0" y="1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5087938" y="4976813"/>
              <a:ext cx="265112" cy="165100"/>
            </a:xfrm>
            <a:custGeom>
              <a:avLst/>
              <a:gdLst>
                <a:gd name="T0" fmla="*/ 2147483647 w 34"/>
                <a:gd name="T1" fmla="*/ 0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2147483647 w 34"/>
                <a:gd name="T13" fmla="*/ 2147483647 h 21"/>
                <a:gd name="T14" fmla="*/ 2147483647 w 34"/>
                <a:gd name="T15" fmla="*/ 2147483647 h 21"/>
                <a:gd name="T16" fmla="*/ 2147483647 w 34"/>
                <a:gd name="T17" fmla="*/ 2147483647 h 21"/>
                <a:gd name="T18" fmla="*/ 2147483647 w 34"/>
                <a:gd name="T19" fmla="*/ 2147483647 h 21"/>
                <a:gd name="T20" fmla="*/ 2147483647 w 34"/>
                <a:gd name="T21" fmla="*/ 2147483647 h 21"/>
                <a:gd name="T22" fmla="*/ 2147483647 w 34"/>
                <a:gd name="T23" fmla="*/ 2147483647 h 21"/>
                <a:gd name="T24" fmla="*/ 2147483647 w 34"/>
                <a:gd name="T25" fmla="*/ 2147483647 h 21"/>
                <a:gd name="T26" fmla="*/ 2147483647 w 34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1">
                  <a:moveTo>
                    <a:pt x="30" y="0"/>
                  </a:moveTo>
                  <a:cubicBezTo>
                    <a:pt x="25" y="2"/>
                    <a:pt x="18" y="3"/>
                    <a:pt x="18" y="4"/>
                  </a:cubicBezTo>
                  <a:cubicBezTo>
                    <a:pt x="16" y="5"/>
                    <a:pt x="14" y="7"/>
                    <a:pt x="1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4900613" y="4618038"/>
              <a:ext cx="492125" cy="422275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2147483647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2147483647 w 63"/>
                <a:gd name="T21" fmla="*/ 2147483647 h 54"/>
                <a:gd name="T22" fmla="*/ 2147483647 w 63"/>
                <a:gd name="T23" fmla="*/ 2147483647 h 54"/>
                <a:gd name="T24" fmla="*/ 2147483647 w 63"/>
                <a:gd name="T25" fmla="*/ 2147483647 h 54"/>
                <a:gd name="T26" fmla="*/ 2147483647 w 63"/>
                <a:gd name="T27" fmla="*/ 2147483647 h 54"/>
                <a:gd name="T28" fmla="*/ 2147483647 w 63"/>
                <a:gd name="T29" fmla="*/ 0 h 54"/>
                <a:gd name="T30" fmla="*/ 2147483647 w 63"/>
                <a:gd name="T31" fmla="*/ 0 h 54"/>
                <a:gd name="T32" fmla="*/ 2147483647 w 63"/>
                <a:gd name="T33" fmla="*/ 2147483647 h 54"/>
                <a:gd name="T34" fmla="*/ 2147483647 w 63"/>
                <a:gd name="T35" fmla="*/ 2147483647 h 54"/>
                <a:gd name="T36" fmla="*/ 2147483647 w 63"/>
                <a:gd name="T37" fmla="*/ 2147483647 h 54"/>
                <a:gd name="T38" fmla="*/ 2147483647 w 63"/>
                <a:gd name="T39" fmla="*/ 2147483647 h 54"/>
                <a:gd name="T40" fmla="*/ 2147483647 w 63"/>
                <a:gd name="T41" fmla="*/ 2147483647 h 54"/>
                <a:gd name="T42" fmla="*/ 2147483647 w 63"/>
                <a:gd name="T43" fmla="*/ 2147483647 h 54"/>
                <a:gd name="T44" fmla="*/ 0 w 63"/>
                <a:gd name="T45" fmla="*/ 2147483647 h 54"/>
                <a:gd name="T46" fmla="*/ 2147483647 w 63"/>
                <a:gd name="T47" fmla="*/ 2147483647 h 54"/>
                <a:gd name="T48" fmla="*/ 2147483647 w 63"/>
                <a:gd name="T49" fmla="*/ 2147483647 h 54"/>
                <a:gd name="T50" fmla="*/ 2147483647 w 63"/>
                <a:gd name="T51" fmla="*/ 2147483647 h 54"/>
                <a:gd name="T52" fmla="*/ 2147483647 w 63"/>
                <a:gd name="T53" fmla="*/ 2147483647 h 54"/>
                <a:gd name="T54" fmla="*/ 2147483647 w 63"/>
                <a:gd name="T55" fmla="*/ 2147483647 h 54"/>
                <a:gd name="T56" fmla="*/ 2147483647 w 63"/>
                <a:gd name="T57" fmla="*/ 2147483647 h 54"/>
                <a:gd name="T58" fmla="*/ 2147483647 w 63"/>
                <a:gd name="T59" fmla="*/ 2147483647 h 54"/>
                <a:gd name="T60" fmla="*/ 2147483647 w 63"/>
                <a:gd name="T61" fmla="*/ 2147483647 h 54"/>
                <a:gd name="T62" fmla="*/ 2147483647 w 63"/>
                <a:gd name="T63" fmla="*/ 2147483647 h 54"/>
                <a:gd name="T64" fmla="*/ 2147483647 w 63"/>
                <a:gd name="T65" fmla="*/ 2147483647 h 54"/>
                <a:gd name="T66" fmla="*/ 2147483647 w 63"/>
                <a:gd name="T67" fmla="*/ 214748364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3" h="54">
                  <a:moveTo>
                    <a:pt x="63" y="34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3"/>
                    <a:pt x="40" y="51"/>
                    <a:pt x="42" y="50"/>
                  </a:cubicBezTo>
                  <a:cubicBezTo>
                    <a:pt x="42" y="49"/>
                    <a:pt x="49" y="48"/>
                    <a:pt x="54" y="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5322888" y="4884738"/>
              <a:ext cx="77787" cy="92075"/>
            </a:xfrm>
            <a:custGeom>
              <a:avLst/>
              <a:gdLst>
                <a:gd name="T0" fmla="*/ 0 w 10"/>
                <a:gd name="T1" fmla="*/ 2147483647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0 h 12"/>
                <a:gd name="T8" fmla="*/ 2147483647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3" y="12"/>
                    <a:pt x="4" y="11"/>
                    <a:pt x="4" y="1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4984750" y="4462463"/>
              <a:ext cx="249238" cy="250825"/>
            </a:xfrm>
            <a:custGeom>
              <a:avLst/>
              <a:gdLst>
                <a:gd name="T0" fmla="*/ 2147483647 w 192"/>
                <a:gd name="T1" fmla="*/ 2147483647 h 192"/>
                <a:gd name="T2" fmla="*/ 2147483647 w 192"/>
                <a:gd name="T3" fmla="*/ 2147483647 h 192"/>
                <a:gd name="T4" fmla="*/ 2147483647 w 192"/>
                <a:gd name="T5" fmla="*/ 2147483647 h 192"/>
                <a:gd name="T6" fmla="*/ 2147483647 w 192"/>
                <a:gd name="T7" fmla="*/ 2147483647 h 192"/>
                <a:gd name="T8" fmla="*/ 2147483647 w 192"/>
                <a:gd name="T9" fmla="*/ 2147483647 h 192"/>
                <a:gd name="T10" fmla="*/ 2147483647 w 192"/>
                <a:gd name="T11" fmla="*/ 0 h 192"/>
                <a:gd name="T12" fmla="*/ 2147483647 w 192"/>
                <a:gd name="T13" fmla="*/ 2147483647 h 192"/>
                <a:gd name="T14" fmla="*/ 2147483647 w 192"/>
                <a:gd name="T15" fmla="*/ 2147483647 h 192"/>
                <a:gd name="T16" fmla="*/ 2147483647 w 192"/>
                <a:gd name="T17" fmla="*/ 2147483647 h 192"/>
                <a:gd name="T18" fmla="*/ 2147483647 w 192"/>
                <a:gd name="T19" fmla="*/ 2147483647 h 192"/>
                <a:gd name="T20" fmla="*/ 2147483647 w 192"/>
                <a:gd name="T21" fmla="*/ 2147483647 h 192"/>
                <a:gd name="T22" fmla="*/ 0 w 192"/>
                <a:gd name="T23" fmla="*/ 2147483647 h 192"/>
                <a:gd name="T24" fmla="*/ 0 w 192"/>
                <a:gd name="T25" fmla="*/ 2147483647 h 192"/>
                <a:gd name="T26" fmla="*/ 2147483647 w 192"/>
                <a:gd name="T27" fmla="*/ 2147483647 h 192"/>
                <a:gd name="T28" fmla="*/ 2147483647 w 192"/>
                <a:gd name="T29" fmla="*/ 2147483647 h 192"/>
                <a:gd name="T30" fmla="*/ 2147483647 w 192"/>
                <a:gd name="T31" fmla="*/ 2147483647 h 192"/>
                <a:gd name="T32" fmla="*/ 2147483647 w 192"/>
                <a:gd name="T33" fmla="*/ 2147483647 h 192"/>
                <a:gd name="T34" fmla="*/ 2147483647 w 192"/>
                <a:gd name="T35" fmla="*/ 2147483647 h 192"/>
                <a:gd name="T36" fmla="*/ 2147483647 w 192"/>
                <a:gd name="T37" fmla="*/ 2147483647 h 192"/>
                <a:gd name="T38" fmla="*/ 2147483647 w 192"/>
                <a:gd name="T39" fmla="*/ 2147483647 h 192"/>
                <a:gd name="T40" fmla="*/ 2147483647 w 192"/>
                <a:gd name="T41" fmla="*/ 2147483647 h 192"/>
                <a:gd name="T42" fmla="*/ 2147483647 w 192"/>
                <a:gd name="T43" fmla="*/ 2147483647 h 192"/>
                <a:gd name="T44" fmla="*/ 2147483647 w 192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92" h="192">
                  <a:moveTo>
                    <a:pt x="168" y="120"/>
                  </a:moveTo>
                  <a:lnTo>
                    <a:pt x="132" y="90"/>
                  </a:lnTo>
                  <a:lnTo>
                    <a:pt x="132" y="66"/>
                  </a:lnTo>
                  <a:lnTo>
                    <a:pt x="138" y="42"/>
                  </a:lnTo>
                  <a:lnTo>
                    <a:pt x="114" y="6"/>
                  </a:lnTo>
                  <a:lnTo>
                    <a:pt x="10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54" y="30"/>
                  </a:lnTo>
                  <a:lnTo>
                    <a:pt x="42" y="72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24" y="126"/>
                  </a:lnTo>
                  <a:lnTo>
                    <a:pt x="84" y="156"/>
                  </a:lnTo>
                  <a:lnTo>
                    <a:pt x="102" y="174"/>
                  </a:lnTo>
                  <a:lnTo>
                    <a:pt x="150" y="180"/>
                  </a:lnTo>
                  <a:lnTo>
                    <a:pt x="168" y="192"/>
                  </a:lnTo>
                  <a:lnTo>
                    <a:pt x="186" y="192"/>
                  </a:lnTo>
                  <a:lnTo>
                    <a:pt x="180" y="180"/>
                  </a:lnTo>
                  <a:lnTo>
                    <a:pt x="192" y="174"/>
                  </a:lnTo>
                  <a:lnTo>
                    <a:pt x="180" y="150"/>
                  </a:lnTo>
                  <a:lnTo>
                    <a:pt x="168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0" name="Freeform 26"/>
            <p:cNvSpPr>
              <a:spLocks/>
            </p:cNvSpPr>
            <p:nvPr/>
          </p:nvSpPr>
          <p:spPr bwMode="auto">
            <a:xfrm>
              <a:off x="5127625" y="4394200"/>
              <a:ext cx="469900" cy="427038"/>
            </a:xfrm>
            <a:custGeom>
              <a:avLst/>
              <a:gdLst>
                <a:gd name="T0" fmla="*/ 2147483647 w 60"/>
                <a:gd name="T1" fmla="*/ 2147483647 h 55"/>
                <a:gd name="T2" fmla="*/ 2147483647 w 60"/>
                <a:gd name="T3" fmla="*/ 2147483647 h 55"/>
                <a:gd name="T4" fmla="*/ 2147483647 w 60"/>
                <a:gd name="T5" fmla="*/ 2147483647 h 55"/>
                <a:gd name="T6" fmla="*/ 2147483647 w 60"/>
                <a:gd name="T7" fmla="*/ 2147483647 h 55"/>
                <a:gd name="T8" fmla="*/ 2147483647 w 60"/>
                <a:gd name="T9" fmla="*/ 2147483647 h 55"/>
                <a:gd name="T10" fmla="*/ 2147483647 w 60"/>
                <a:gd name="T11" fmla="*/ 2147483647 h 55"/>
                <a:gd name="T12" fmla="*/ 2147483647 w 60"/>
                <a:gd name="T13" fmla="*/ 2147483647 h 55"/>
                <a:gd name="T14" fmla="*/ 2147483647 w 60"/>
                <a:gd name="T15" fmla="*/ 2147483647 h 55"/>
                <a:gd name="T16" fmla="*/ 2147483647 w 60"/>
                <a:gd name="T17" fmla="*/ 2147483647 h 55"/>
                <a:gd name="T18" fmla="*/ 2147483647 w 60"/>
                <a:gd name="T19" fmla="*/ 2147483647 h 55"/>
                <a:gd name="T20" fmla="*/ 2147483647 w 60"/>
                <a:gd name="T21" fmla="*/ 2147483647 h 55"/>
                <a:gd name="T22" fmla="*/ 2147483647 w 60"/>
                <a:gd name="T23" fmla="*/ 2147483647 h 55"/>
                <a:gd name="T24" fmla="*/ 2147483647 w 60"/>
                <a:gd name="T25" fmla="*/ 2147483647 h 55"/>
                <a:gd name="T26" fmla="*/ 2147483647 w 60"/>
                <a:gd name="T27" fmla="*/ 2147483647 h 55"/>
                <a:gd name="T28" fmla="*/ 2147483647 w 60"/>
                <a:gd name="T29" fmla="*/ 2147483647 h 55"/>
                <a:gd name="T30" fmla="*/ 2147483647 w 60"/>
                <a:gd name="T31" fmla="*/ 2147483647 h 55"/>
                <a:gd name="T32" fmla="*/ 2147483647 w 60"/>
                <a:gd name="T33" fmla="*/ 2147483647 h 55"/>
                <a:gd name="T34" fmla="*/ 2147483647 w 60"/>
                <a:gd name="T35" fmla="*/ 2147483647 h 55"/>
                <a:gd name="T36" fmla="*/ 2147483647 w 60"/>
                <a:gd name="T37" fmla="*/ 2147483647 h 55"/>
                <a:gd name="T38" fmla="*/ 2147483647 w 60"/>
                <a:gd name="T39" fmla="*/ 2147483647 h 55"/>
                <a:gd name="T40" fmla="*/ 2147483647 w 60"/>
                <a:gd name="T41" fmla="*/ 0 h 55"/>
                <a:gd name="T42" fmla="*/ 2147483647 w 60"/>
                <a:gd name="T43" fmla="*/ 2147483647 h 55"/>
                <a:gd name="T44" fmla="*/ 2147483647 w 60"/>
                <a:gd name="T45" fmla="*/ 2147483647 h 55"/>
                <a:gd name="T46" fmla="*/ 0 w 60"/>
                <a:gd name="T47" fmla="*/ 0 h 55"/>
                <a:gd name="T48" fmla="*/ 0 w 60"/>
                <a:gd name="T49" fmla="*/ 0 h 55"/>
                <a:gd name="T50" fmla="*/ 0 w 60"/>
                <a:gd name="T51" fmla="*/ 2147483647 h 55"/>
                <a:gd name="T52" fmla="*/ 2147483647 w 60"/>
                <a:gd name="T53" fmla="*/ 2147483647 h 55"/>
                <a:gd name="T54" fmla="*/ 2147483647 w 60"/>
                <a:gd name="T55" fmla="*/ 2147483647 h 55"/>
                <a:gd name="T56" fmla="*/ 2147483647 w 60"/>
                <a:gd name="T57" fmla="*/ 2147483647 h 55"/>
                <a:gd name="T58" fmla="*/ 2147483647 w 60"/>
                <a:gd name="T59" fmla="*/ 2147483647 h 55"/>
                <a:gd name="T60" fmla="*/ 2147483647 w 60"/>
                <a:gd name="T61" fmla="*/ 2147483647 h 55"/>
                <a:gd name="T62" fmla="*/ 2147483647 w 60"/>
                <a:gd name="T63" fmla="*/ 2147483647 h 55"/>
                <a:gd name="T64" fmla="*/ 2147483647 w 60"/>
                <a:gd name="T65" fmla="*/ 2147483647 h 55"/>
                <a:gd name="T66" fmla="*/ 2147483647 w 60"/>
                <a:gd name="T67" fmla="*/ 2147483647 h 55"/>
                <a:gd name="T68" fmla="*/ 2147483647 w 60"/>
                <a:gd name="T69" fmla="*/ 2147483647 h 55"/>
                <a:gd name="T70" fmla="*/ 2147483647 w 60"/>
                <a:gd name="T71" fmla="*/ 2147483647 h 55"/>
                <a:gd name="T72" fmla="*/ 2147483647 w 60"/>
                <a:gd name="T73" fmla="*/ 2147483647 h 55"/>
                <a:gd name="T74" fmla="*/ 2147483647 w 60"/>
                <a:gd name="T75" fmla="*/ 2147483647 h 55"/>
                <a:gd name="T76" fmla="*/ 2147483647 w 60"/>
                <a:gd name="T77" fmla="*/ 2147483647 h 55"/>
                <a:gd name="T78" fmla="*/ 2147483647 w 60"/>
                <a:gd name="T79" fmla="*/ 2147483647 h 55"/>
                <a:gd name="T80" fmla="*/ 2147483647 w 60"/>
                <a:gd name="T81" fmla="*/ 2147483647 h 55"/>
                <a:gd name="T82" fmla="*/ 2147483647 w 60"/>
                <a:gd name="T83" fmla="*/ 2147483647 h 55"/>
                <a:gd name="T84" fmla="*/ 2147483647 w 60"/>
                <a:gd name="T85" fmla="*/ 2147483647 h 55"/>
                <a:gd name="T86" fmla="*/ 2147483647 w 60"/>
                <a:gd name="T87" fmla="*/ 2147483647 h 55"/>
                <a:gd name="T88" fmla="*/ 2147483647 w 60"/>
                <a:gd name="T89" fmla="*/ 2147483647 h 55"/>
                <a:gd name="T90" fmla="*/ 2147483647 w 60"/>
                <a:gd name="T91" fmla="*/ 2147483647 h 55"/>
                <a:gd name="T92" fmla="*/ 2147483647 w 60"/>
                <a:gd name="T93" fmla="*/ 2147483647 h 55"/>
                <a:gd name="T94" fmla="*/ 2147483647 w 60"/>
                <a:gd name="T95" fmla="*/ 2147483647 h 55"/>
                <a:gd name="T96" fmla="*/ 2147483647 w 60"/>
                <a:gd name="T97" fmla="*/ 2147483647 h 5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" h="55">
                  <a:moveTo>
                    <a:pt x="53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7"/>
                  </a:cubicBezTo>
                  <a:cubicBezTo>
                    <a:pt x="0" y="7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8"/>
                    <a:pt x="53" y="38"/>
                    <a:pt x="5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1" name="Freeform 27"/>
            <p:cNvSpPr>
              <a:spLocks/>
            </p:cNvSpPr>
            <p:nvPr/>
          </p:nvSpPr>
          <p:spPr bwMode="auto">
            <a:xfrm>
              <a:off x="5541963" y="4479925"/>
              <a:ext cx="407987" cy="381000"/>
            </a:xfrm>
            <a:custGeom>
              <a:avLst/>
              <a:gdLst>
                <a:gd name="T0" fmla="*/ 2147483647 w 52"/>
                <a:gd name="T1" fmla="*/ 2147483647 h 49"/>
                <a:gd name="T2" fmla="*/ 2147483647 w 52"/>
                <a:gd name="T3" fmla="*/ 2147483647 h 49"/>
                <a:gd name="T4" fmla="*/ 2147483647 w 52"/>
                <a:gd name="T5" fmla="*/ 2147483647 h 49"/>
                <a:gd name="T6" fmla="*/ 2147483647 w 52"/>
                <a:gd name="T7" fmla="*/ 2147483647 h 49"/>
                <a:gd name="T8" fmla="*/ 2147483647 w 52"/>
                <a:gd name="T9" fmla="*/ 2147483647 h 49"/>
                <a:gd name="T10" fmla="*/ 2147483647 w 52"/>
                <a:gd name="T11" fmla="*/ 2147483647 h 49"/>
                <a:gd name="T12" fmla="*/ 2147483647 w 52"/>
                <a:gd name="T13" fmla="*/ 2147483647 h 49"/>
                <a:gd name="T14" fmla="*/ 2147483647 w 52"/>
                <a:gd name="T15" fmla="*/ 2147483647 h 49"/>
                <a:gd name="T16" fmla="*/ 2147483647 w 52"/>
                <a:gd name="T17" fmla="*/ 2147483647 h 49"/>
                <a:gd name="T18" fmla="*/ 2147483647 w 52"/>
                <a:gd name="T19" fmla="*/ 2147483647 h 49"/>
                <a:gd name="T20" fmla="*/ 2147483647 w 52"/>
                <a:gd name="T21" fmla="*/ 2147483647 h 49"/>
                <a:gd name="T22" fmla="*/ 2147483647 w 52"/>
                <a:gd name="T23" fmla="*/ 2147483647 h 49"/>
                <a:gd name="T24" fmla="*/ 2147483647 w 52"/>
                <a:gd name="T25" fmla="*/ 2147483647 h 49"/>
                <a:gd name="T26" fmla="*/ 2147483647 w 52"/>
                <a:gd name="T27" fmla="*/ 2147483647 h 49"/>
                <a:gd name="T28" fmla="*/ 2147483647 w 52"/>
                <a:gd name="T29" fmla="*/ 0 h 49"/>
                <a:gd name="T30" fmla="*/ 2147483647 w 52"/>
                <a:gd name="T31" fmla="*/ 2147483647 h 49"/>
                <a:gd name="T32" fmla="*/ 2147483647 w 52"/>
                <a:gd name="T33" fmla="*/ 2147483647 h 49"/>
                <a:gd name="T34" fmla="*/ 2147483647 w 52"/>
                <a:gd name="T35" fmla="*/ 2147483647 h 49"/>
                <a:gd name="T36" fmla="*/ 2147483647 w 52"/>
                <a:gd name="T37" fmla="*/ 2147483647 h 49"/>
                <a:gd name="T38" fmla="*/ 2147483647 w 52"/>
                <a:gd name="T39" fmla="*/ 2147483647 h 49"/>
                <a:gd name="T40" fmla="*/ 2147483647 w 52"/>
                <a:gd name="T41" fmla="*/ 2147483647 h 49"/>
                <a:gd name="T42" fmla="*/ 2147483647 w 52"/>
                <a:gd name="T43" fmla="*/ 2147483647 h 49"/>
                <a:gd name="T44" fmla="*/ 2147483647 w 52"/>
                <a:gd name="T45" fmla="*/ 2147483647 h 49"/>
                <a:gd name="T46" fmla="*/ 2147483647 w 52"/>
                <a:gd name="T47" fmla="*/ 2147483647 h 49"/>
                <a:gd name="T48" fmla="*/ 2147483647 w 52"/>
                <a:gd name="T49" fmla="*/ 2147483647 h 49"/>
                <a:gd name="T50" fmla="*/ 2147483647 w 52"/>
                <a:gd name="T51" fmla="*/ 2147483647 h 49"/>
                <a:gd name="T52" fmla="*/ 2147483647 w 52"/>
                <a:gd name="T53" fmla="*/ 2147483647 h 49"/>
                <a:gd name="T54" fmla="*/ 2147483647 w 52"/>
                <a:gd name="T55" fmla="*/ 2147483647 h 49"/>
                <a:gd name="T56" fmla="*/ 0 w 52"/>
                <a:gd name="T57" fmla="*/ 2147483647 h 49"/>
                <a:gd name="T58" fmla="*/ 2147483647 w 52"/>
                <a:gd name="T59" fmla="*/ 2147483647 h 49"/>
                <a:gd name="T60" fmla="*/ 2147483647 w 52"/>
                <a:gd name="T61" fmla="*/ 2147483647 h 49"/>
                <a:gd name="T62" fmla="*/ 2147483647 w 52"/>
                <a:gd name="T63" fmla="*/ 2147483647 h 49"/>
                <a:gd name="T64" fmla="*/ 2147483647 w 52"/>
                <a:gd name="T65" fmla="*/ 2147483647 h 49"/>
                <a:gd name="T66" fmla="*/ 2147483647 w 52"/>
                <a:gd name="T67" fmla="*/ 2147483647 h 49"/>
                <a:gd name="T68" fmla="*/ 2147483647 w 52"/>
                <a:gd name="T69" fmla="*/ 2147483647 h 49"/>
                <a:gd name="T70" fmla="*/ 2147483647 w 52"/>
                <a:gd name="T71" fmla="*/ 2147483647 h 49"/>
                <a:gd name="T72" fmla="*/ 2147483647 w 52"/>
                <a:gd name="T73" fmla="*/ 2147483647 h 49"/>
                <a:gd name="T74" fmla="*/ 2147483647 w 52"/>
                <a:gd name="T75" fmla="*/ 2147483647 h 49"/>
                <a:gd name="T76" fmla="*/ 2147483647 w 52"/>
                <a:gd name="T77" fmla="*/ 2147483647 h 49"/>
                <a:gd name="T78" fmla="*/ 2147483647 w 52"/>
                <a:gd name="T79" fmla="*/ 2147483647 h 4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2" h="49">
                  <a:moveTo>
                    <a:pt x="28" y="47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1" y="11"/>
                    <a:pt x="30" y="11"/>
                  </a:cubicBezTo>
                  <a:cubicBezTo>
                    <a:pt x="30" y="11"/>
                    <a:pt x="28" y="12"/>
                    <a:pt x="28" y="1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1" y="21"/>
                    <a:pt x="20" y="21"/>
                  </a:cubicBezTo>
                  <a:cubicBezTo>
                    <a:pt x="20" y="21"/>
                    <a:pt x="17" y="23"/>
                    <a:pt x="17" y="23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9" y="28"/>
                    <a:pt x="8" y="28"/>
                  </a:cubicBezTo>
                  <a:cubicBezTo>
                    <a:pt x="7" y="28"/>
                    <a:pt x="4" y="27"/>
                    <a:pt x="4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8"/>
                    <a:pt x="24" y="48"/>
                    <a:pt x="24" y="48"/>
                  </a:cubicBezTo>
                  <a:lnTo>
                    <a:pt x="2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2" name="Freeform 28"/>
            <p:cNvSpPr>
              <a:spLocks/>
            </p:cNvSpPr>
            <p:nvPr/>
          </p:nvSpPr>
          <p:spPr bwMode="auto">
            <a:xfrm>
              <a:off x="5713413" y="4518025"/>
              <a:ext cx="723900" cy="742950"/>
            </a:xfrm>
            <a:custGeom>
              <a:avLst/>
              <a:gdLst>
                <a:gd name="T0" fmla="*/ 2147483647 w 553"/>
                <a:gd name="T1" fmla="*/ 2147483647 h 571"/>
                <a:gd name="T2" fmla="*/ 2147483647 w 553"/>
                <a:gd name="T3" fmla="*/ 2147483647 h 571"/>
                <a:gd name="T4" fmla="*/ 2147483647 w 553"/>
                <a:gd name="T5" fmla="*/ 2147483647 h 571"/>
                <a:gd name="T6" fmla="*/ 2147483647 w 553"/>
                <a:gd name="T7" fmla="*/ 2147483647 h 571"/>
                <a:gd name="T8" fmla="*/ 2147483647 w 553"/>
                <a:gd name="T9" fmla="*/ 2147483647 h 571"/>
                <a:gd name="T10" fmla="*/ 2147483647 w 553"/>
                <a:gd name="T11" fmla="*/ 2147483647 h 571"/>
                <a:gd name="T12" fmla="*/ 2147483647 w 553"/>
                <a:gd name="T13" fmla="*/ 2147483647 h 571"/>
                <a:gd name="T14" fmla="*/ 2147483647 w 553"/>
                <a:gd name="T15" fmla="*/ 2147483647 h 571"/>
                <a:gd name="T16" fmla="*/ 2147483647 w 553"/>
                <a:gd name="T17" fmla="*/ 2147483647 h 571"/>
                <a:gd name="T18" fmla="*/ 2147483647 w 553"/>
                <a:gd name="T19" fmla="*/ 2147483647 h 571"/>
                <a:gd name="T20" fmla="*/ 2147483647 w 553"/>
                <a:gd name="T21" fmla="*/ 2147483647 h 571"/>
                <a:gd name="T22" fmla="*/ 2147483647 w 553"/>
                <a:gd name="T23" fmla="*/ 2147483647 h 571"/>
                <a:gd name="T24" fmla="*/ 2147483647 w 553"/>
                <a:gd name="T25" fmla="*/ 0 h 571"/>
                <a:gd name="T26" fmla="*/ 2147483647 w 553"/>
                <a:gd name="T27" fmla="*/ 0 h 571"/>
                <a:gd name="T28" fmla="*/ 2147483647 w 553"/>
                <a:gd name="T29" fmla="*/ 2147483647 h 571"/>
                <a:gd name="T30" fmla="*/ 2147483647 w 553"/>
                <a:gd name="T31" fmla="*/ 2147483647 h 571"/>
                <a:gd name="T32" fmla="*/ 2147483647 w 553"/>
                <a:gd name="T33" fmla="*/ 2147483647 h 571"/>
                <a:gd name="T34" fmla="*/ 2147483647 w 553"/>
                <a:gd name="T35" fmla="*/ 2147483647 h 571"/>
                <a:gd name="T36" fmla="*/ 2147483647 w 553"/>
                <a:gd name="T37" fmla="*/ 2147483647 h 571"/>
                <a:gd name="T38" fmla="*/ 2147483647 w 553"/>
                <a:gd name="T39" fmla="*/ 2147483647 h 571"/>
                <a:gd name="T40" fmla="*/ 2147483647 w 553"/>
                <a:gd name="T41" fmla="*/ 2147483647 h 571"/>
                <a:gd name="T42" fmla="*/ 0 w 553"/>
                <a:gd name="T43" fmla="*/ 2147483647 h 571"/>
                <a:gd name="T44" fmla="*/ 2147483647 w 553"/>
                <a:gd name="T45" fmla="*/ 2147483647 h 571"/>
                <a:gd name="T46" fmla="*/ 2147483647 w 553"/>
                <a:gd name="T47" fmla="*/ 2147483647 h 571"/>
                <a:gd name="T48" fmla="*/ 2147483647 w 553"/>
                <a:gd name="T49" fmla="*/ 2147483647 h 571"/>
                <a:gd name="T50" fmla="*/ 2147483647 w 553"/>
                <a:gd name="T51" fmla="*/ 2147483647 h 571"/>
                <a:gd name="T52" fmla="*/ 2147483647 w 553"/>
                <a:gd name="T53" fmla="*/ 2147483647 h 571"/>
                <a:gd name="T54" fmla="*/ 2147483647 w 553"/>
                <a:gd name="T55" fmla="*/ 2147483647 h 571"/>
                <a:gd name="T56" fmla="*/ 2147483647 w 553"/>
                <a:gd name="T57" fmla="*/ 2147483647 h 571"/>
                <a:gd name="T58" fmla="*/ 2147483647 w 553"/>
                <a:gd name="T59" fmla="*/ 2147483647 h 571"/>
                <a:gd name="T60" fmla="*/ 2147483647 w 553"/>
                <a:gd name="T61" fmla="*/ 2147483647 h 571"/>
                <a:gd name="T62" fmla="*/ 2147483647 w 553"/>
                <a:gd name="T63" fmla="*/ 2147483647 h 571"/>
                <a:gd name="T64" fmla="*/ 2147483647 w 553"/>
                <a:gd name="T65" fmla="*/ 2147483647 h 571"/>
                <a:gd name="T66" fmla="*/ 2147483647 w 553"/>
                <a:gd name="T67" fmla="*/ 2147483647 h 571"/>
                <a:gd name="T68" fmla="*/ 2147483647 w 553"/>
                <a:gd name="T69" fmla="*/ 2147483647 h 571"/>
                <a:gd name="T70" fmla="*/ 2147483647 w 553"/>
                <a:gd name="T71" fmla="*/ 2147483647 h 571"/>
                <a:gd name="T72" fmla="*/ 2147483647 w 553"/>
                <a:gd name="T73" fmla="*/ 2147483647 h 571"/>
                <a:gd name="T74" fmla="*/ 2147483647 w 553"/>
                <a:gd name="T75" fmla="*/ 2147483647 h 57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53" h="571">
                  <a:moveTo>
                    <a:pt x="493" y="252"/>
                  </a:moveTo>
                  <a:lnTo>
                    <a:pt x="511" y="234"/>
                  </a:lnTo>
                  <a:lnTo>
                    <a:pt x="523" y="198"/>
                  </a:lnTo>
                  <a:lnTo>
                    <a:pt x="547" y="180"/>
                  </a:lnTo>
                  <a:lnTo>
                    <a:pt x="553" y="168"/>
                  </a:lnTo>
                  <a:lnTo>
                    <a:pt x="529" y="150"/>
                  </a:lnTo>
                  <a:lnTo>
                    <a:pt x="499" y="150"/>
                  </a:lnTo>
                  <a:lnTo>
                    <a:pt x="474" y="168"/>
                  </a:lnTo>
                  <a:lnTo>
                    <a:pt x="456" y="192"/>
                  </a:lnTo>
                  <a:lnTo>
                    <a:pt x="432" y="192"/>
                  </a:lnTo>
                  <a:lnTo>
                    <a:pt x="408" y="192"/>
                  </a:lnTo>
                  <a:lnTo>
                    <a:pt x="390" y="180"/>
                  </a:lnTo>
                  <a:lnTo>
                    <a:pt x="378" y="180"/>
                  </a:lnTo>
                  <a:lnTo>
                    <a:pt x="366" y="198"/>
                  </a:lnTo>
                  <a:lnTo>
                    <a:pt x="354" y="198"/>
                  </a:lnTo>
                  <a:lnTo>
                    <a:pt x="330" y="192"/>
                  </a:lnTo>
                  <a:lnTo>
                    <a:pt x="288" y="186"/>
                  </a:lnTo>
                  <a:lnTo>
                    <a:pt x="228" y="156"/>
                  </a:lnTo>
                  <a:lnTo>
                    <a:pt x="246" y="120"/>
                  </a:lnTo>
                  <a:lnTo>
                    <a:pt x="216" y="108"/>
                  </a:lnTo>
                  <a:lnTo>
                    <a:pt x="204" y="84"/>
                  </a:lnTo>
                  <a:lnTo>
                    <a:pt x="216" y="66"/>
                  </a:lnTo>
                  <a:lnTo>
                    <a:pt x="210" y="48"/>
                  </a:lnTo>
                  <a:lnTo>
                    <a:pt x="234" y="12"/>
                  </a:lnTo>
                  <a:lnTo>
                    <a:pt x="228" y="0"/>
                  </a:lnTo>
                  <a:lnTo>
                    <a:pt x="192" y="0"/>
                  </a:lnTo>
                  <a:lnTo>
                    <a:pt x="168" y="0"/>
                  </a:lnTo>
                  <a:lnTo>
                    <a:pt x="174" y="6"/>
                  </a:lnTo>
                  <a:lnTo>
                    <a:pt x="180" y="12"/>
                  </a:lnTo>
                  <a:lnTo>
                    <a:pt x="114" y="24"/>
                  </a:lnTo>
                  <a:lnTo>
                    <a:pt x="114" y="54"/>
                  </a:lnTo>
                  <a:lnTo>
                    <a:pt x="132" y="66"/>
                  </a:lnTo>
                  <a:lnTo>
                    <a:pt x="120" y="96"/>
                  </a:lnTo>
                  <a:lnTo>
                    <a:pt x="108" y="120"/>
                  </a:lnTo>
                  <a:lnTo>
                    <a:pt x="72" y="174"/>
                  </a:lnTo>
                  <a:lnTo>
                    <a:pt x="48" y="174"/>
                  </a:lnTo>
                  <a:lnTo>
                    <a:pt x="30" y="192"/>
                  </a:lnTo>
                  <a:lnTo>
                    <a:pt x="42" y="216"/>
                  </a:lnTo>
                  <a:lnTo>
                    <a:pt x="60" y="240"/>
                  </a:lnTo>
                  <a:lnTo>
                    <a:pt x="36" y="252"/>
                  </a:lnTo>
                  <a:lnTo>
                    <a:pt x="12" y="258"/>
                  </a:lnTo>
                  <a:lnTo>
                    <a:pt x="0" y="264"/>
                  </a:lnTo>
                  <a:lnTo>
                    <a:pt x="24" y="294"/>
                  </a:lnTo>
                  <a:lnTo>
                    <a:pt x="42" y="318"/>
                  </a:lnTo>
                  <a:lnTo>
                    <a:pt x="78" y="294"/>
                  </a:lnTo>
                  <a:lnTo>
                    <a:pt x="90" y="408"/>
                  </a:lnTo>
                  <a:lnTo>
                    <a:pt x="108" y="457"/>
                  </a:lnTo>
                  <a:lnTo>
                    <a:pt x="138" y="511"/>
                  </a:lnTo>
                  <a:lnTo>
                    <a:pt x="156" y="541"/>
                  </a:lnTo>
                  <a:lnTo>
                    <a:pt x="174" y="571"/>
                  </a:lnTo>
                  <a:lnTo>
                    <a:pt x="192" y="553"/>
                  </a:lnTo>
                  <a:lnTo>
                    <a:pt x="216" y="523"/>
                  </a:lnTo>
                  <a:lnTo>
                    <a:pt x="222" y="499"/>
                  </a:lnTo>
                  <a:lnTo>
                    <a:pt x="228" y="457"/>
                  </a:lnTo>
                  <a:lnTo>
                    <a:pt x="234" y="420"/>
                  </a:lnTo>
                  <a:lnTo>
                    <a:pt x="276" y="384"/>
                  </a:lnTo>
                  <a:lnTo>
                    <a:pt x="318" y="354"/>
                  </a:lnTo>
                  <a:lnTo>
                    <a:pt x="342" y="330"/>
                  </a:lnTo>
                  <a:lnTo>
                    <a:pt x="360" y="300"/>
                  </a:lnTo>
                  <a:lnTo>
                    <a:pt x="390" y="294"/>
                  </a:lnTo>
                  <a:lnTo>
                    <a:pt x="378" y="246"/>
                  </a:lnTo>
                  <a:lnTo>
                    <a:pt x="372" y="234"/>
                  </a:lnTo>
                  <a:lnTo>
                    <a:pt x="378" y="228"/>
                  </a:lnTo>
                  <a:lnTo>
                    <a:pt x="384" y="216"/>
                  </a:lnTo>
                  <a:lnTo>
                    <a:pt x="402" y="216"/>
                  </a:lnTo>
                  <a:lnTo>
                    <a:pt x="420" y="228"/>
                  </a:lnTo>
                  <a:lnTo>
                    <a:pt x="456" y="234"/>
                  </a:lnTo>
                  <a:lnTo>
                    <a:pt x="450" y="246"/>
                  </a:lnTo>
                  <a:lnTo>
                    <a:pt x="444" y="258"/>
                  </a:lnTo>
                  <a:lnTo>
                    <a:pt x="462" y="264"/>
                  </a:lnTo>
                  <a:lnTo>
                    <a:pt x="456" y="288"/>
                  </a:lnTo>
                  <a:lnTo>
                    <a:pt x="462" y="306"/>
                  </a:lnTo>
                  <a:lnTo>
                    <a:pt x="474" y="282"/>
                  </a:lnTo>
                  <a:lnTo>
                    <a:pt x="493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3" name="Freeform 29"/>
            <p:cNvSpPr>
              <a:spLocks/>
            </p:cNvSpPr>
            <p:nvPr/>
          </p:nvSpPr>
          <p:spPr bwMode="auto">
            <a:xfrm>
              <a:off x="5527675" y="4433888"/>
              <a:ext cx="360363" cy="263525"/>
            </a:xfrm>
            <a:custGeom>
              <a:avLst/>
              <a:gdLst>
                <a:gd name="T0" fmla="*/ 2147483647 w 46"/>
                <a:gd name="T1" fmla="*/ 2147483647 h 34"/>
                <a:gd name="T2" fmla="*/ 2147483647 w 46"/>
                <a:gd name="T3" fmla="*/ 2147483647 h 34"/>
                <a:gd name="T4" fmla="*/ 2147483647 w 46"/>
                <a:gd name="T5" fmla="*/ 2147483647 h 34"/>
                <a:gd name="T6" fmla="*/ 2147483647 w 46"/>
                <a:gd name="T7" fmla="*/ 2147483647 h 34"/>
                <a:gd name="T8" fmla="*/ 2147483647 w 46"/>
                <a:gd name="T9" fmla="*/ 0 h 34"/>
                <a:gd name="T10" fmla="*/ 2147483647 w 46"/>
                <a:gd name="T11" fmla="*/ 2147483647 h 34"/>
                <a:gd name="T12" fmla="*/ 2147483647 w 46"/>
                <a:gd name="T13" fmla="*/ 2147483647 h 34"/>
                <a:gd name="T14" fmla="*/ 2147483647 w 46"/>
                <a:gd name="T15" fmla="*/ 2147483647 h 34"/>
                <a:gd name="T16" fmla="*/ 2147483647 w 46"/>
                <a:gd name="T17" fmla="*/ 2147483647 h 34"/>
                <a:gd name="T18" fmla="*/ 2147483647 w 46"/>
                <a:gd name="T19" fmla="*/ 2147483647 h 34"/>
                <a:gd name="T20" fmla="*/ 2147483647 w 46"/>
                <a:gd name="T21" fmla="*/ 2147483647 h 34"/>
                <a:gd name="T22" fmla="*/ 2147483647 w 46"/>
                <a:gd name="T23" fmla="*/ 2147483647 h 34"/>
                <a:gd name="T24" fmla="*/ 2147483647 w 46"/>
                <a:gd name="T25" fmla="*/ 2147483647 h 34"/>
                <a:gd name="T26" fmla="*/ 2147483647 w 46"/>
                <a:gd name="T27" fmla="*/ 2147483647 h 34"/>
                <a:gd name="T28" fmla="*/ 2147483647 w 46"/>
                <a:gd name="T29" fmla="*/ 2147483647 h 34"/>
                <a:gd name="T30" fmla="*/ 2147483647 w 46"/>
                <a:gd name="T31" fmla="*/ 2147483647 h 34"/>
                <a:gd name="T32" fmla="*/ 2147483647 w 46"/>
                <a:gd name="T33" fmla="*/ 2147483647 h 34"/>
                <a:gd name="T34" fmla="*/ 0 w 46"/>
                <a:gd name="T35" fmla="*/ 2147483647 h 34"/>
                <a:gd name="T36" fmla="*/ 0 w 46"/>
                <a:gd name="T37" fmla="*/ 2147483647 h 34"/>
                <a:gd name="T38" fmla="*/ 2147483647 w 46"/>
                <a:gd name="T39" fmla="*/ 2147483647 h 34"/>
                <a:gd name="T40" fmla="*/ 2147483647 w 46"/>
                <a:gd name="T41" fmla="*/ 2147483647 h 34"/>
                <a:gd name="T42" fmla="*/ 2147483647 w 46"/>
                <a:gd name="T43" fmla="*/ 2147483647 h 34"/>
                <a:gd name="T44" fmla="*/ 2147483647 w 46"/>
                <a:gd name="T45" fmla="*/ 2147483647 h 34"/>
                <a:gd name="T46" fmla="*/ 2147483647 w 46"/>
                <a:gd name="T47" fmla="*/ 2147483647 h 34"/>
                <a:gd name="T48" fmla="*/ 2147483647 w 46"/>
                <a:gd name="T49" fmla="*/ 2147483647 h 34"/>
                <a:gd name="T50" fmla="*/ 2147483647 w 46"/>
                <a:gd name="T51" fmla="*/ 2147483647 h 34"/>
                <a:gd name="T52" fmla="*/ 2147483647 w 46"/>
                <a:gd name="T53" fmla="*/ 2147483647 h 34"/>
                <a:gd name="T54" fmla="*/ 2147483647 w 46"/>
                <a:gd name="T55" fmla="*/ 2147483647 h 34"/>
                <a:gd name="T56" fmla="*/ 2147483647 w 46"/>
                <a:gd name="T57" fmla="*/ 2147483647 h 34"/>
                <a:gd name="T58" fmla="*/ 2147483647 w 46"/>
                <a:gd name="T59" fmla="*/ 2147483647 h 34"/>
                <a:gd name="T60" fmla="*/ 2147483647 w 46"/>
                <a:gd name="T61" fmla="*/ 2147483647 h 34"/>
                <a:gd name="T62" fmla="*/ 2147483647 w 46"/>
                <a:gd name="T63" fmla="*/ 2147483647 h 34"/>
                <a:gd name="T64" fmla="*/ 2147483647 w 46"/>
                <a:gd name="T65" fmla="*/ 2147483647 h 34"/>
                <a:gd name="T66" fmla="*/ 2147483647 w 46"/>
                <a:gd name="T67" fmla="*/ 2147483647 h 34"/>
                <a:gd name="T68" fmla="*/ 2147483647 w 46"/>
                <a:gd name="T69" fmla="*/ 2147483647 h 34"/>
                <a:gd name="T70" fmla="*/ 2147483647 w 46"/>
                <a:gd name="T71" fmla="*/ 2147483647 h 34"/>
                <a:gd name="T72" fmla="*/ 2147483647 w 46"/>
                <a:gd name="T73" fmla="*/ 2147483647 h 34"/>
                <a:gd name="T74" fmla="*/ 2147483647 w 46"/>
                <a:gd name="T75" fmla="*/ 2147483647 h 3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6" h="34">
                  <a:moveTo>
                    <a:pt x="42" y="3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9" y="34"/>
                    <a:pt x="10" y="34"/>
                  </a:cubicBezTo>
                  <a:cubicBezTo>
                    <a:pt x="11" y="34"/>
                    <a:pt x="16" y="34"/>
                    <a:pt x="16" y="3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22" y="27"/>
                    <a:pt x="22" y="27"/>
                  </a:cubicBezTo>
                  <a:cubicBezTo>
                    <a:pt x="23" y="27"/>
                    <a:pt x="28" y="25"/>
                    <a:pt x="28" y="25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2" y="17"/>
                    <a:pt x="32" y="17"/>
                  </a:cubicBezTo>
                  <a:cubicBezTo>
                    <a:pt x="33" y="17"/>
                    <a:pt x="34" y="12"/>
                    <a:pt x="34" y="1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4" y="3"/>
                    <a:pt x="44" y="3"/>
                    <a:pt x="44" y="3"/>
                  </a:cubicBezTo>
                  <a:lnTo>
                    <a:pt x="4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auto">
            <a:xfrm>
              <a:off x="4605338" y="3619500"/>
              <a:ext cx="119062" cy="101600"/>
            </a:xfrm>
            <a:custGeom>
              <a:avLst/>
              <a:gdLst>
                <a:gd name="T0" fmla="*/ 2147483647 w 90"/>
                <a:gd name="T1" fmla="*/ 2147483647 h 78"/>
                <a:gd name="T2" fmla="*/ 2147483647 w 90"/>
                <a:gd name="T3" fmla="*/ 2147483647 h 78"/>
                <a:gd name="T4" fmla="*/ 2147483647 w 90"/>
                <a:gd name="T5" fmla="*/ 2147483647 h 78"/>
                <a:gd name="T6" fmla="*/ 2147483647 w 90"/>
                <a:gd name="T7" fmla="*/ 2147483647 h 78"/>
                <a:gd name="T8" fmla="*/ 2147483647 w 90"/>
                <a:gd name="T9" fmla="*/ 2147483647 h 78"/>
                <a:gd name="T10" fmla="*/ 2147483647 w 90"/>
                <a:gd name="T11" fmla="*/ 0 h 78"/>
                <a:gd name="T12" fmla="*/ 2147483647 w 90"/>
                <a:gd name="T13" fmla="*/ 0 h 78"/>
                <a:gd name="T14" fmla="*/ 2147483647 w 90"/>
                <a:gd name="T15" fmla="*/ 0 h 78"/>
                <a:gd name="T16" fmla="*/ 0 w 90"/>
                <a:gd name="T17" fmla="*/ 2147483647 h 78"/>
                <a:gd name="T18" fmla="*/ 0 w 90"/>
                <a:gd name="T19" fmla="*/ 2147483647 h 78"/>
                <a:gd name="T20" fmla="*/ 2147483647 w 90"/>
                <a:gd name="T21" fmla="*/ 2147483647 h 78"/>
                <a:gd name="T22" fmla="*/ 2147483647 w 90"/>
                <a:gd name="T23" fmla="*/ 2147483647 h 78"/>
                <a:gd name="T24" fmla="*/ 2147483647 w 90"/>
                <a:gd name="T25" fmla="*/ 2147483647 h 78"/>
                <a:gd name="T26" fmla="*/ 2147483647 w 90"/>
                <a:gd name="T27" fmla="*/ 2147483647 h 78"/>
                <a:gd name="T28" fmla="*/ 2147483647 w 90"/>
                <a:gd name="T29" fmla="*/ 2147483647 h 78"/>
                <a:gd name="T30" fmla="*/ 2147483647 w 90"/>
                <a:gd name="T31" fmla="*/ 2147483647 h 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78">
                  <a:moveTo>
                    <a:pt x="54" y="66"/>
                  </a:moveTo>
                  <a:lnTo>
                    <a:pt x="78" y="78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90" y="6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36" y="0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2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36" y="54"/>
                  </a:lnTo>
                  <a:lnTo>
                    <a:pt x="5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5" name="Freeform 42"/>
            <p:cNvSpPr>
              <a:spLocks/>
            </p:cNvSpPr>
            <p:nvPr/>
          </p:nvSpPr>
          <p:spPr bwMode="auto">
            <a:xfrm>
              <a:off x="5265738" y="4462463"/>
              <a:ext cx="25400" cy="17462"/>
            </a:xfrm>
            <a:custGeom>
              <a:avLst/>
              <a:gdLst>
                <a:gd name="T0" fmla="*/ 0 w 18"/>
                <a:gd name="T1" fmla="*/ 0 h 12"/>
                <a:gd name="T2" fmla="*/ 2147483647 w 18"/>
                <a:gd name="T3" fmla="*/ 2147483647 h 12"/>
                <a:gd name="T4" fmla="*/ 2147483647 w 18"/>
                <a:gd name="T5" fmla="*/ 2147483647 h 12"/>
                <a:gd name="T6" fmla="*/ 2147483647 w 18"/>
                <a:gd name="T7" fmla="*/ 0 h 12"/>
                <a:gd name="T8" fmla="*/ 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18" y="1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5229225" y="4424363"/>
              <a:ext cx="14288" cy="23812"/>
            </a:xfrm>
            <a:custGeom>
              <a:avLst/>
              <a:gdLst>
                <a:gd name="T0" fmla="*/ 0 w 12"/>
                <a:gd name="T1" fmla="*/ 0 h 18"/>
                <a:gd name="T2" fmla="*/ 2147483647 w 12"/>
                <a:gd name="T3" fmla="*/ 2147483647 h 18"/>
                <a:gd name="T4" fmla="*/ 2147483647 w 12"/>
                <a:gd name="T5" fmla="*/ 2147483647 h 18"/>
                <a:gd name="T6" fmla="*/ 0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lnTo>
                    <a:pt x="12" y="1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5291138" y="4471988"/>
              <a:ext cx="71437" cy="7937"/>
            </a:xfrm>
            <a:custGeom>
              <a:avLst/>
              <a:gdLst>
                <a:gd name="T0" fmla="*/ 2147483647 w 54"/>
                <a:gd name="T1" fmla="*/ 2147483647 h 6"/>
                <a:gd name="T2" fmla="*/ 2147483647 w 54"/>
                <a:gd name="T3" fmla="*/ 2147483647 h 6"/>
                <a:gd name="T4" fmla="*/ 2147483647 w 54"/>
                <a:gd name="T5" fmla="*/ 0 h 6"/>
                <a:gd name="T6" fmla="*/ 0 w 54"/>
                <a:gd name="T7" fmla="*/ 2147483647 h 6"/>
                <a:gd name="T8" fmla="*/ 2147483647 w 54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6">
                  <a:moveTo>
                    <a:pt x="6" y="6"/>
                  </a:moveTo>
                  <a:lnTo>
                    <a:pt x="30" y="6"/>
                  </a:lnTo>
                  <a:lnTo>
                    <a:pt x="54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auto">
            <a:xfrm>
              <a:off x="5181600" y="3814763"/>
              <a:ext cx="1011238" cy="709612"/>
            </a:xfrm>
            <a:custGeom>
              <a:avLst/>
              <a:gdLst>
                <a:gd name="T0" fmla="*/ 2147483647 w 129"/>
                <a:gd name="T1" fmla="*/ 2147483647 h 91"/>
                <a:gd name="T2" fmla="*/ 2147483647 w 129"/>
                <a:gd name="T3" fmla="*/ 2147483647 h 91"/>
                <a:gd name="T4" fmla="*/ 2147483647 w 129"/>
                <a:gd name="T5" fmla="*/ 2147483647 h 91"/>
                <a:gd name="T6" fmla="*/ 2147483647 w 129"/>
                <a:gd name="T7" fmla="*/ 2147483647 h 91"/>
                <a:gd name="T8" fmla="*/ 2147483647 w 129"/>
                <a:gd name="T9" fmla="*/ 2147483647 h 91"/>
                <a:gd name="T10" fmla="*/ 2147483647 w 129"/>
                <a:gd name="T11" fmla="*/ 2147483647 h 91"/>
                <a:gd name="T12" fmla="*/ 2147483647 w 129"/>
                <a:gd name="T13" fmla="*/ 2147483647 h 91"/>
                <a:gd name="T14" fmla="*/ 2147483647 w 129"/>
                <a:gd name="T15" fmla="*/ 2147483647 h 91"/>
                <a:gd name="T16" fmla="*/ 2147483647 w 129"/>
                <a:gd name="T17" fmla="*/ 2147483647 h 91"/>
                <a:gd name="T18" fmla="*/ 2147483647 w 129"/>
                <a:gd name="T19" fmla="*/ 2147483647 h 91"/>
                <a:gd name="T20" fmla="*/ 2147483647 w 129"/>
                <a:gd name="T21" fmla="*/ 2147483647 h 91"/>
                <a:gd name="T22" fmla="*/ 2147483647 w 129"/>
                <a:gd name="T23" fmla="*/ 2147483647 h 91"/>
                <a:gd name="T24" fmla="*/ 2147483647 w 129"/>
                <a:gd name="T25" fmla="*/ 2147483647 h 91"/>
                <a:gd name="T26" fmla="*/ 2147483647 w 129"/>
                <a:gd name="T27" fmla="*/ 2147483647 h 91"/>
                <a:gd name="T28" fmla="*/ 2147483647 w 129"/>
                <a:gd name="T29" fmla="*/ 2147483647 h 91"/>
                <a:gd name="T30" fmla="*/ 0 w 129"/>
                <a:gd name="T31" fmla="*/ 2147483647 h 91"/>
                <a:gd name="T32" fmla="*/ 2147483647 w 129"/>
                <a:gd name="T33" fmla="*/ 2147483647 h 91"/>
                <a:gd name="T34" fmla="*/ 2147483647 w 129"/>
                <a:gd name="T35" fmla="*/ 2147483647 h 91"/>
                <a:gd name="T36" fmla="*/ 2147483647 w 129"/>
                <a:gd name="T37" fmla="*/ 2147483647 h 91"/>
                <a:gd name="T38" fmla="*/ 2147483647 w 129"/>
                <a:gd name="T39" fmla="*/ 2147483647 h 91"/>
                <a:gd name="T40" fmla="*/ 2147483647 w 129"/>
                <a:gd name="T41" fmla="*/ 2147483647 h 91"/>
                <a:gd name="T42" fmla="*/ 2147483647 w 129"/>
                <a:gd name="T43" fmla="*/ 2147483647 h 91"/>
                <a:gd name="T44" fmla="*/ 2147483647 w 129"/>
                <a:gd name="T45" fmla="*/ 2147483647 h 91"/>
                <a:gd name="T46" fmla="*/ 2147483647 w 129"/>
                <a:gd name="T47" fmla="*/ 2147483647 h 91"/>
                <a:gd name="T48" fmla="*/ 2147483647 w 129"/>
                <a:gd name="T49" fmla="*/ 2147483647 h 91"/>
                <a:gd name="T50" fmla="*/ 2147483647 w 129"/>
                <a:gd name="T51" fmla="*/ 2147483647 h 91"/>
                <a:gd name="T52" fmla="*/ 2147483647 w 129"/>
                <a:gd name="T53" fmla="*/ 2147483647 h 91"/>
                <a:gd name="T54" fmla="*/ 2147483647 w 129"/>
                <a:gd name="T55" fmla="*/ 2147483647 h 91"/>
                <a:gd name="T56" fmla="*/ 2147483647 w 129"/>
                <a:gd name="T57" fmla="*/ 2147483647 h 91"/>
                <a:gd name="T58" fmla="*/ 2147483647 w 129"/>
                <a:gd name="T59" fmla="*/ 2147483647 h 91"/>
                <a:gd name="T60" fmla="*/ 2147483647 w 129"/>
                <a:gd name="T61" fmla="*/ 2147483647 h 91"/>
                <a:gd name="T62" fmla="*/ 2147483647 w 129"/>
                <a:gd name="T63" fmla="*/ 2147483647 h 91"/>
                <a:gd name="T64" fmla="*/ 2147483647 w 129"/>
                <a:gd name="T65" fmla="*/ 2147483647 h 91"/>
                <a:gd name="T66" fmla="*/ 2147483647 w 129"/>
                <a:gd name="T67" fmla="*/ 2147483647 h 91"/>
                <a:gd name="T68" fmla="*/ 2147483647 w 129"/>
                <a:gd name="T69" fmla="*/ 2147483647 h 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9" h="91">
                  <a:moveTo>
                    <a:pt x="89" y="79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20" y="62"/>
                    <a:pt x="20" y="63"/>
                  </a:cubicBezTo>
                  <a:cubicBezTo>
                    <a:pt x="20" y="64"/>
                    <a:pt x="20" y="72"/>
                    <a:pt x="20" y="72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90" y="82"/>
                    <a:pt x="90" y="82"/>
                    <a:pt x="90" y="82"/>
                  </a:cubicBezTo>
                  <a:lnTo>
                    <a:pt x="8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5243513" y="4448175"/>
              <a:ext cx="22225" cy="14288"/>
            </a:xfrm>
            <a:custGeom>
              <a:avLst/>
              <a:gdLst>
                <a:gd name="T0" fmla="*/ 0 w 18"/>
                <a:gd name="T1" fmla="*/ 0 h 12"/>
                <a:gd name="T2" fmla="*/ 0 w 18"/>
                <a:gd name="T3" fmla="*/ 2147483647 h 12"/>
                <a:gd name="T4" fmla="*/ 2147483647 w 18"/>
                <a:gd name="T5" fmla="*/ 2147483647 h 12"/>
                <a:gd name="T6" fmla="*/ 2147483647 w 18"/>
                <a:gd name="T7" fmla="*/ 2147483647 h 12"/>
                <a:gd name="T8" fmla="*/ 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0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6542088" y="5289550"/>
              <a:ext cx="115887" cy="133350"/>
            </a:xfrm>
            <a:custGeom>
              <a:avLst/>
              <a:gdLst>
                <a:gd name="T0" fmla="*/ 0 w 675"/>
                <a:gd name="T1" fmla="*/ 2147483647 h 773"/>
                <a:gd name="T2" fmla="*/ 2147483647 w 675"/>
                <a:gd name="T3" fmla="*/ 2147483647 h 773"/>
                <a:gd name="T4" fmla="*/ 2147483647 w 675"/>
                <a:gd name="T5" fmla="*/ 2147483647 h 773"/>
                <a:gd name="T6" fmla="*/ 2147483647 w 675"/>
                <a:gd name="T7" fmla="*/ 2147483647 h 773"/>
                <a:gd name="T8" fmla="*/ 2147483647 w 675"/>
                <a:gd name="T9" fmla="*/ 2147483647 h 773"/>
                <a:gd name="T10" fmla="*/ 2147483647 w 675"/>
                <a:gd name="T11" fmla="*/ 2147483647 h 773"/>
                <a:gd name="T12" fmla="*/ 2147483647 w 675"/>
                <a:gd name="T13" fmla="*/ 2147483647 h 773"/>
                <a:gd name="T14" fmla="*/ 2147483647 w 675"/>
                <a:gd name="T15" fmla="*/ 2147483647 h 773"/>
                <a:gd name="T16" fmla="*/ 2147483647 w 675"/>
                <a:gd name="T17" fmla="*/ 2147483647 h 773"/>
                <a:gd name="T18" fmla="*/ 2147483647 w 675"/>
                <a:gd name="T19" fmla="*/ 2147483647 h 773"/>
                <a:gd name="T20" fmla="*/ 2147483647 w 675"/>
                <a:gd name="T21" fmla="*/ 2147483647 h 773"/>
                <a:gd name="T22" fmla="*/ 2147483647 w 675"/>
                <a:gd name="T23" fmla="*/ 2147483647 h 773"/>
                <a:gd name="T24" fmla="*/ 2147483647 w 675"/>
                <a:gd name="T25" fmla="*/ 2147483647 h 773"/>
                <a:gd name="T26" fmla="*/ 2147483647 w 675"/>
                <a:gd name="T27" fmla="*/ 0 h 773"/>
                <a:gd name="T28" fmla="*/ 0 w 675"/>
                <a:gd name="T29" fmla="*/ 2147483647 h 7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75" h="773">
                  <a:moveTo>
                    <a:pt x="0" y="41"/>
                  </a:moveTo>
                  <a:lnTo>
                    <a:pt x="75" y="339"/>
                  </a:lnTo>
                  <a:lnTo>
                    <a:pt x="273" y="579"/>
                  </a:lnTo>
                  <a:lnTo>
                    <a:pt x="605" y="769"/>
                  </a:lnTo>
                  <a:lnTo>
                    <a:pt x="675" y="773"/>
                  </a:lnTo>
                  <a:lnTo>
                    <a:pt x="563" y="583"/>
                  </a:lnTo>
                  <a:lnTo>
                    <a:pt x="493" y="521"/>
                  </a:lnTo>
                  <a:lnTo>
                    <a:pt x="493" y="269"/>
                  </a:lnTo>
                  <a:lnTo>
                    <a:pt x="323" y="78"/>
                  </a:lnTo>
                  <a:lnTo>
                    <a:pt x="286" y="58"/>
                  </a:lnTo>
                  <a:lnTo>
                    <a:pt x="253" y="111"/>
                  </a:lnTo>
                  <a:lnTo>
                    <a:pt x="141" y="128"/>
                  </a:lnTo>
                  <a:lnTo>
                    <a:pt x="145" y="70"/>
                  </a:lnTo>
                  <a:lnTo>
                    <a:pt x="17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864225" y="3900488"/>
              <a:ext cx="1508125" cy="1047750"/>
            </a:xfrm>
            <a:custGeom>
              <a:avLst/>
              <a:gdLst>
                <a:gd name="T0" fmla="*/ 2147483647 w 950"/>
                <a:gd name="T1" fmla="*/ 2147483647 h 660"/>
                <a:gd name="T2" fmla="*/ 2147483647 w 950"/>
                <a:gd name="T3" fmla="*/ 2147483647 h 660"/>
                <a:gd name="T4" fmla="*/ 2147483647 w 950"/>
                <a:gd name="T5" fmla="*/ 2147483647 h 660"/>
                <a:gd name="T6" fmla="*/ 2147483647 w 950"/>
                <a:gd name="T7" fmla="*/ 2147483647 h 660"/>
                <a:gd name="T8" fmla="*/ 2147483647 w 950"/>
                <a:gd name="T9" fmla="*/ 2147483647 h 660"/>
                <a:gd name="T10" fmla="*/ 2147483647 w 950"/>
                <a:gd name="T11" fmla="*/ 2147483647 h 660"/>
                <a:gd name="T12" fmla="*/ 2147483647 w 950"/>
                <a:gd name="T13" fmla="*/ 2147483647 h 660"/>
                <a:gd name="T14" fmla="*/ 2147483647 w 950"/>
                <a:gd name="T15" fmla="*/ 2147483647 h 660"/>
                <a:gd name="T16" fmla="*/ 2147483647 w 950"/>
                <a:gd name="T17" fmla="*/ 2147483647 h 660"/>
                <a:gd name="T18" fmla="*/ 2147483647 w 950"/>
                <a:gd name="T19" fmla="*/ 2147483647 h 660"/>
                <a:gd name="T20" fmla="*/ 2147483647 w 950"/>
                <a:gd name="T21" fmla="*/ 2147483647 h 660"/>
                <a:gd name="T22" fmla="*/ 2147483647 w 950"/>
                <a:gd name="T23" fmla="*/ 2147483647 h 660"/>
                <a:gd name="T24" fmla="*/ 2147483647 w 950"/>
                <a:gd name="T25" fmla="*/ 2147483647 h 660"/>
                <a:gd name="T26" fmla="*/ 2147483647 w 950"/>
                <a:gd name="T27" fmla="*/ 2147483647 h 660"/>
                <a:gd name="T28" fmla="*/ 2147483647 w 950"/>
                <a:gd name="T29" fmla="*/ 2147483647 h 660"/>
                <a:gd name="T30" fmla="*/ 2147483647 w 950"/>
                <a:gd name="T31" fmla="*/ 2147483647 h 660"/>
                <a:gd name="T32" fmla="*/ 2147483647 w 950"/>
                <a:gd name="T33" fmla="*/ 2147483647 h 660"/>
                <a:gd name="T34" fmla="*/ 2147483647 w 950"/>
                <a:gd name="T35" fmla="*/ 2147483647 h 660"/>
                <a:gd name="T36" fmla="*/ 2147483647 w 950"/>
                <a:gd name="T37" fmla="*/ 2147483647 h 660"/>
                <a:gd name="T38" fmla="*/ 2147483647 w 950"/>
                <a:gd name="T39" fmla="*/ 2147483647 h 660"/>
                <a:gd name="T40" fmla="*/ 2147483647 w 950"/>
                <a:gd name="T41" fmla="*/ 2147483647 h 660"/>
                <a:gd name="T42" fmla="*/ 2147483647 w 950"/>
                <a:gd name="T43" fmla="*/ 2147483647 h 660"/>
                <a:gd name="T44" fmla="*/ 2147483647 w 950"/>
                <a:gd name="T45" fmla="*/ 2147483647 h 660"/>
                <a:gd name="T46" fmla="*/ 2147483647 w 950"/>
                <a:gd name="T47" fmla="*/ 2147483647 h 660"/>
                <a:gd name="T48" fmla="*/ 2147483647 w 950"/>
                <a:gd name="T49" fmla="*/ 2147483647 h 660"/>
                <a:gd name="T50" fmla="*/ 2147483647 w 950"/>
                <a:gd name="T51" fmla="*/ 2147483647 h 660"/>
                <a:gd name="T52" fmla="*/ 2147483647 w 950"/>
                <a:gd name="T53" fmla="*/ 2147483647 h 660"/>
                <a:gd name="T54" fmla="*/ 2147483647 w 950"/>
                <a:gd name="T55" fmla="*/ 2147483647 h 660"/>
                <a:gd name="T56" fmla="*/ 2147483647 w 950"/>
                <a:gd name="T57" fmla="*/ 2147483647 h 660"/>
                <a:gd name="T58" fmla="*/ 2147483647 w 950"/>
                <a:gd name="T59" fmla="*/ 2147483647 h 660"/>
                <a:gd name="T60" fmla="*/ 2147483647 w 950"/>
                <a:gd name="T61" fmla="*/ 2147483647 h 660"/>
                <a:gd name="T62" fmla="*/ 2147483647 w 950"/>
                <a:gd name="T63" fmla="*/ 2147483647 h 660"/>
                <a:gd name="T64" fmla="*/ 2147483647 w 950"/>
                <a:gd name="T65" fmla="*/ 2147483647 h 660"/>
                <a:gd name="T66" fmla="*/ 2147483647 w 950"/>
                <a:gd name="T67" fmla="*/ 2147483647 h 660"/>
                <a:gd name="T68" fmla="*/ 2147483647 w 950"/>
                <a:gd name="T69" fmla="*/ 2147483647 h 660"/>
                <a:gd name="T70" fmla="*/ 2147483647 w 950"/>
                <a:gd name="T71" fmla="*/ 2147483647 h 660"/>
                <a:gd name="T72" fmla="*/ 2147483647 w 950"/>
                <a:gd name="T73" fmla="*/ 2147483647 h 660"/>
                <a:gd name="T74" fmla="*/ 2147483647 w 950"/>
                <a:gd name="T75" fmla="*/ 2147483647 h 660"/>
                <a:gd name="T76" fmla="*/ 2147483647 w 950"/>
                <a:gd name="T77" fmla="*/ 2147483647 h 660"/>
                <a:gd name="T78" fmla="*/ 2147483647 w 950"/>
                <a:gd name="T79" fmla="*/ 2147483647 h 660"/>
                <a:gd name="T80" fmla="*/ 2147483647 w 950"/>
                <a:gd name="T81" fmla="*/ 2147483647 h 660"/>
                <a:gd name="T82" fmla="*/ 2147483647 w 950"/>
                <a:gd name="T83" fmla="*/ 2147483647 h 660"/>
                <a:gd name="T84" fmla="*/ 2147483647 w 950"/>
                <a:gd name="T85" fmla="*/ 2147483647 h 660"/>
                <a:gd name="T86" fmla="*/ 2147483647 w 950"/>
                <a:gd name="T87" fmla="*/ 2147483647 h 660"/>
                <a:gd name="T88" fmla="*/ 2147483647 w 950"/>
                <a:gd name="T89" fmla="*/ 2147483647 h 660"/>
                <a:gd name="T90" fmla="*/ 2147483647 w 950"/>
                <a:gd name="T91" fmla="*/ 2147483647 h 660"/>
                <a:gd name="T92" fmla="*/ 2147483647 w 950"/>
                <a:gd name="T93" fmla="*/ 2147483647 h 660"/>
                <a:gd name="T94" fmla="*/ 2147483647 w 950"/>
                <a:gd name="T95" fmla="*/ 2147483647 h 660"/>
                <a:gd name="T96" fmla="*/ 2147483647 w 950"/>
                <a:gd name="T97" fmla="*/ 2147483647 h 660"/>
                <a:gd name="T98" fmla="*/ 2147483647 w 950"/>
                <a:gd name="T99" fmla="*/ 2147483647 h 660"/>
                <a:gd name="T100" fmla="*/ 2147483647 w 950"/>
                <a:gd name="T101" fmla="*/ 2147483647 h 660"/>
                <a:gd name="T102" fmla="*/ 2147483647 w 950"/>
                <a:gd name="T103" fmla="*/ 2147483647 h 660"/>
                <a:gd name="T104" fmla="*/ 2147483647 w 950"/>
                <a:gd name="T105" fmla="*/ 2147483647 h 660"/>
                <a:gd name="T106" fmla="*/ 2147483647 w 950"/>
                <a:gd name="T107" fmla="*/ 2147483647 h 660"/>
                <a:gd name="T108" fmla="*/ 2147483647 w 950"/>
                <a:gd name="T109" fmla="*/ 2147483647 h 660"/>
                <a:gd name="T110" fmla="*/ 2147483647 w 950"/>
                <a:gd name="T111" fmla="*/ 2147483647 h 660"/>
                <a:gd name="T112" fmla="*/ 2147483647 w 950"/>
                <a:gd name="T113" fmla="*/ 2147483647 h 660"/>
                <a:gd name="T114" fmla="*/ 2147483647 w 950"/>
                <a:gd name="T115" fmla="*/ 2147483647 h 660"/>
                <a:gd name="T116" fmla="*/ 2147483647 w 950"/>
                <a:gd name="T117" fmla="*/ 2147483647 h 660"/>
                <a:gd name="T118" fmla="*/ 2147483647 w 950"/>
                <a:gd name="T119" fmla="*/ 2147483647 h 660"/>
                <a:gd name="T120" fmla="*/ 2147483647 w 950"/>
                <a:gd name="T121" fmla="*/ 2147483647 h 6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50" h="660">
                  <a:moveTo>
                    <a:pt x="890" y="118"/>
                  </a:moveTo>
                  <a:lnTo>
                    <a:pt x="890" y="118"/>
                  </a:lnTo>
                  <a:lnTo>
                    <a:pt x="880" y="98"/>
                  </a:lnTo>
                  <a:lnTo>
                    <a:pt x="840" y="88"/>
                  </a:lnTo>
                  <a:lnTo>
                    <a:pt x="792" y="0"/>
                  </a:lnTo>
                  <a:lnTo>
                    <a:pt x="746" y="0"/>
                  </a:lnTo>
                  <a:lnTo>
                    <a:pt x="732" y="24"/>
                  </a:lnTo>
                  <a:lnTo>
                    <a:pt x="702" y="78"/>
                  </a:lnTo>
                  <a:lnTo>
                    <a:pt x="672" y="78"/>
                  </a:lnTo>
                  <a:lnTo>
                    <a:pt x="668" y="88"/>
                  </a:lnTo>
                  <a:lnTo>
                    <a:pt x="668" y="90"/>
                  </a:lnTo>
                  <a:lnTo>
                    <a:pt x="670" y="90"/>
                  </a:lnTo>
                  <a:lnTo>
                    <a:pt x="672" y="90"/>
                  </a:lnTo>
                  <a:lnTo>
                    <a:pt x="672" y="92"/>
                  </a:lnTo>
                  <a:lnTo>
                    <a:pt x="674" y="92"/>
                  </a:lnTo>
                  <a:lnTo>
                    <a:pt x="676" y="92"/>
                  </a:lnTo>
                  <a:lnTo>
                    <a:pt x="676" y="94"/>
                  </a:lnTo>
                  <a:lnTo>
                    <a:pt x="678" y="94"/>
                  </a:lnTo>
                  <a:lnTo>
                    <a:pt x="676" y="94"/>
                  </a:lnTo>
                  <a:lnTo>
                    <a:pt x="676" y="92"/>
                  </a:lnTo>
                  <a:lnTo>
                    <a:pt x="674" y="92"/>
                  </a:lnTo>
                  <a:lnTo>
                    <a:pt x="672" y="92"/>
                  </a:lnTo>
                  <a:lnTo>
                    <a:pt x="672" y="90"/>
                  </a:lnTo>
                  <a:lnTo>
                    <a:pt x="670" y="90"/>
                  </a:lnTo>
                  <a:lnTo>
                    <a:pt x="668" y="90"/>
                  </a:lnTo>
                  <a:lnTo>
                    <a:pt x="668" y="88"/>
                  </a:lnTo>
                  <a:lnTo>
                    <a:pt x="658" y="108"/>
                  </a:lnTo>
                  <a:lnTo>
                    <a:pt x="658" y="132"/>
                  </a:lnTo>
                  <a:lnTo>
                    <a:pt x="702" y="138"/>
                  </a:lnTo>
                  <a:lnTo>
                    <a:pt x="712" y="158"/>
                  </a:lnTo>
                  <a:lnTo>
                    <a:pt x="668" y="172"/>
                  </a:lnTo>
                  <a:lnTo>
                    <a:pt x="632" y="188"/>
                  </a:lnTo>
                  <a:lnTo>
                    <a:pt x="598" y="202"/>
                  </a:lnTo>
                  <a:lnTo>
                    <a:pt x="588" y="236"/>
                  </a:lnTo>
                  <a:lnTo>
                    <a:pt x="534" y="242"/>
                  </a:lnTo>
                  <a:lnTo>
                    <a:pt x="480" y="276"/>
                  </a:lnTo>
                  <a:lnTo>
                    <a:pt x="430" y="252"/>
                  </a:lnTo>
                  <a:lnTo>
                    <a:pt x="370" y="246"/>
                  </a:lnTo>
                  <a:lnTo>
                    <a:pt x="326" y="202"/>
                  </a:lnTo>
                  <a:lnTo>
                    <a:pt x="262" y="182"/>
                  </a:lnTo>
                  <a:lnTo>
                    <a:pt x="256" y="132"/>
                  </a:lnTo>
                  <a:lnTo>
                    <a:pt x="226" y="118"/>
                  </a:lnTo>
                  <a:lnTo>
                    <a:pt x="222" y="114"/>
                  </a:lnTo>
                  <a:lnTo>
                    <a:pt x="220" y="116"/>
                  </a:lnTo>
                  <a:lnTo>
                    <a:pt x="218" y="120"/>
                  </a:lnTo>
                  <a:lnTo>
                    <a:pt x="218" y="122"/>
                  </a:lnTo>
                  <a:lnTo>
                    <a:pt x="218" y="124"/>
                  </a:lnTo>
                  <a:lnTo>
                    <a:pt x="218" y="122"/>
                  </a:lnTo>
                  <a:lnTo>
                    <a:pt x="218" y="120"/>
                  </a:lnTo>
                  <a:lnTo>
                    <a:pt x="222" y="114"/>
                  </a:lnTo>
                  <a:lnTo>
                    <a:pt x="218" y="108"/>
                  </a:lnTo>
                  <a:lnTo>
                    <a:pt x="208" y="114"/>
                  </a:lnTo>
                  <a:lnTo>
                    <a:pt x="208" y="124"/>
                  </a:lnTo>
                  <a:lnTo>
                    <a:pt x="208" y="114"/>
                  </a:lnTo>
                  <a:lnTo>
                    <a:pt x="192" y="118"/>
                  </a:lnTo>
                  <a:lnTo>
                    <a:pt x="182" y="148"/>
                  </a:lnTo>
                  <a:lnTo>
                    <a:pt x="142" y="142"/>
                  </a:lnTo>
                  <a:lnTo>
                    <a:pt x="132" y="192"/>
                  </a:lnTo>
                  <a:lnTo>
                    <a:pt x="98" y="198"/>
                  </a:lnTo>
                  <a:lnTo>
                    <a:pt x="88" y="256"/>
                  </a:lnTo>
                  <a:lnTo>
                    <a:pt x="68" y="276"/>
                  </a:lnTo>
                  <a:lnTo>
                    <a:pt x="44" y="296"/>
                  </a:lnTo>
                  <a:lnTo>
                    <a:pt x="4" y="306"/>
                  </a:lnTo>
                  <a:lnTo>
                    <a:pt x="0" y="326"/>
                  </a:lnTo>
                  <a:lnTo>
                    <a:pt x="10" y="334"/>
                  </a:lnTo>
                  <a:lnTo>
                    <a:pt x="14" y="350"/>
                  </a:lnTo>
                  <a:lnTo>
                    <a:pt x="4" y="354"/>
                  </a:lnTo>
                  <a:lnTo>
                    <a:pt x="14" y="364"/>
                  </a:lnTo>
                  <a:lnTo>
                    <a:pt x="30" y="370"/>
                  </a:lnTo>
                  <a:lnTo>
                    <a:pt x="44" y="390"/>
                  </a:lnTo>
                  <a:lnTo>
                    <a:pt x="64" y="390"/>
                  </a:lnTo>
                  <a:lnTo>
                    <a:pt x="94" y="390"/>
                  </a:lnTo>
                  <a:lnTo>
                    <a:pt x="98" y="398"/>
                  </a:lnTo>
                  <a:lnTo>
                    <a:pt x="78" y="428"/>
                  </a:lnTo>
                  <a:lnTo>
                    <a:pt x="84" y="444"/>
                  </a:lnTo>
                  <a:lnTo>
                    <a:pt x="74" y="458"/>
                  </a:lnTo>
                  <a:lnTo>
                    <a:pt x="84" y="478"/>
                  </a:lnTo>
                  <a:lnTo>
                    <a:pt x="108" y="488"/>
                  </a:lnTo>
                  <a:lnTo>
                    <a:pt x="104" y="492"/>
                  </a:lnTo>
                  <a:lnTo>
                    <a:pt x="114" y="492"/>
                  </a:lnTo>
                  <a:lnTo>
                    <a:pt x="148" y="508"/>
                  </a:lnTo>
                  <a:lnTo>
                    <a:pt x="178" y="522"/>
                  </a:lnTo>
                  <a:lnTo>
                    <a:pt x="208" y="528"/>
                  </a:lnTo>
                  <a:lnTo>
                    <a:pt x="218" y="536"/>
                  </a:lnTo>
                  <a:lnTo>
                    <a:pt x="226" y="536"/>
                  </a:lnTo>
                  <a:lnTo>
                    <a:pt x="242" y="546"/>
                  </a:lnTo>
                  <a:lnTo>
                    <a:pt x="262" y="546"/>
                  </a:lnTo>
                  <a:lnTo>
                    <a:pt x="282" y="546"/>
                  </a:lnTo>
                  <a:lnTo>
                    <a:pt x="296" y="528"/>
                  </a:lnTo>
                  <a:lnTo>
                    <a:pt x="316" y="512"/>
                  </a:lnTo>
                  <a:lnTo>
                    <a:pt x="340" y="512"/>
                  </a:lnTo>
                  <a:lnTo>
                    <a:pt x="360" y="528"/>
                  </a:lnTo>
                  <a:lnTo>
                    <a:pt x="370" y="528"/>
                  </a:lnTo>
                  <a:lnTo>
                    <a:pt x="380" y="532"/>
                  </a:lnTo>
                  <a:lnTo>
                    <a:pt x="386" y="556"/>
                  </a:lnTo>
                  <a:lnTo>
                    <a:pt x="376" y="586"/>
                  </a:lnTo>
                  <a:lnTo>
                    <a:pt x="376" y="596"/>
                  </a:lnTo>
                  <a:lnTo>
                    <a:pt x="390" y="600"/>
                  </a:lnTo>
                  <a:lnTo>
                    <a:pt x="400" y="616"/>
                  </a:lnTo>
                  <a:lnTo>
                    <a:pt x="400" y="626"/>
                  </a:lnTo>
                  <a:lnTo>
                    <a:pt x="424" y="636"/>
                  </a:lnTo>
                  <a:lnTo>
                    <a:pt x="420" y="640"/>
                  </a:lnTo>
                  <a:lnTo>
                    <a:pt x="444" y="636"/>
                  </a:lnTo>
                  <a:lnTo>
                    <a:pt x="450" y="616"/>
                  </a:lnTo>
                  <a:lnTo>
                    <a:pt x="500" y="616"/>
                  </a:lnTo>
                  <a:lnTo>
                    <a:pt x="518" y="630"/>
                  </a:lnTo>
                  <a:lnTo>
                    <a:pt x="524" y="646"/>
                  </a:lnTo>
                  <a:lnTo>
                    <a:pt x="534" y="640"/>
                  </a:lnTo>
                  <a:lnTo>
                    <a:pt x="568" y="660"/>
                  </a:lnTo>
                  <a:lnTo>
                    <a:pt x="568" y="646"/>
                  </a:lnTo>
                  <a:lnTo>
                    <a:pt x="608" y="630"/>
                  </a:lnTo>
                  <a:lnTo>
                    <a:pt x="612" y="626"/>
                  </a:lnTo>
                  <a:lnTo>
                    <a:pt x="622" y="620"/>
                  </a:lnTo>
                  <a:lnTo>
                    <a:pt x="632" y="626"/>
                  </a:lnTo>
                  <a:lnTo>
                    <a:pt x="652" y="616"/>
                  </a:lnTo>
                  <a:lnTo>
                    <a:pt x="678" y="600"/>
                  </a:lnTo>
                  <a:lnTo>
                    <a:pt x="702" y="582"/>
                  </a:lnTo>
                  <a:lnTo>
                    <a:pt x="712" y="562"/>
                  </a:lnTo>
                  <a:lnTo>
                    <a:pt x="726" y="542"/>
                  </a:lnTo>
                  <a:lnTo>
                    <a:pt x="742" y="512"/>
                  </a:lnTo>
                  <a:lnTo>
                    <a:pt x="742" y="498"/>
                  </a:lnTo>
                  <a:lnTo>
                    <a:pt x="736" y="488"/>
                  </a:lnTo>
                  <a:lnTo>
                    <a:pt x="742" y="472"/>
                  </a:lnTo>
                  <a:lnTo>
                    <a:pt x="736" y="454"/>
                  </a:lnTo>
                  <a:lnTo>
                    <a:pt x="712" y="404"/>
                  </a:lnTo>
                  <a:lnTo>
                    <a:pt x="716" y="398"/>
                  </a:lnTo>
                  <a:lnTo>
                    <a:pt x="736" y="374"/>
                  </a:lnTo>
                  <a:lnTo>
                    <a:pt x="752" y="370"/>
                  </a:lnTo>
                  <a:lnTo>
                    <a:pt x="754" y="368"/>
                  </a:lnTo>
                  <a:lnTo>
                    <a:pt x="754" y="364"/>
                  </a:lnTo>
                  <a:lnTo>
                    <a:pt x="752" y="360"/>
                  </a:lnTo>
                  <a:lnTo>
                    <a:pt x="726" y="354"/>
                  </a:lnTo>
                  <a:lnTo>
                    <a:pt x="712" y="360"/>
                  </a:lnTo>
                  <a:lnTo>
                    <a:pt x="702" y="354"/>
                  </a:lnTo>
                  <a:lnTo>
                    <a:pt x="692" y="340"/>
                  </a:lnTo>
                  <a:lnTo>
                    <a:pt x="682" y="330"/>
                  </a:lnTo>
                  <a:lnTo>
                    <a:pt x="706" y="320"/>
                  </a:lnTo>
                  <a:lnTo>
                    <a:pt x="722" y="306"/>
                  </a:lnTo>
                  <a:lnTo>
                    <a:pt x="746" y="290"/>
                  </a:lnTo>
                  <a:lnTo>
                    <a:pt x="756" y="290"/>
                  </a:lnTo>
                  <a:lnTo>
                    <a:pt x="742" y="310"/>
                  </a:lnTo>
                  <a:lnTo>
                    <a:pt x="752" y="320"/>
                  </a:lnTo>
                  <a:lnTo>
                    <a:pt x="762" y="316"/>
                  </a:lnTo>
                  <a:lnTo>
                    <a:pt x="786" y="306"/>
                  </a:lnTo>
                  <a:lnTo>
                    <a:pt x="792" y="284"/>
                  </a:lnTo>
                  <a:lnTo>
                    <a:pt x="806" y="272"/>
                  </a:lnTo>
                  <a:lnTo>
                    <a:pt x="820" y="282"/>
                  </a:lnTo>
                  <a:lnTo>
                    <a:pt x="818" y="262"/>
                  </a:lnTo>
                  <a:lnTo>
                    <a:pt x="838" y="250"/>
                  </a:lnTo>
                  <a:lnTo>
                    <a:pt x="864" y="254"/>
                  </a:lnTo>
                  <a:lnTo>
                    <a:pt x="876" y="246"/>
                  </a:lnTo>
                  <a:lnTo>
                    <a:pt x="890" y="252"/>
                  </a:lnTo>
                  <a:lnTo>
                    <a:pt x="900" y="198"/>
                  </a:lnTo>
                  <a:lnTo>
                    <a:pt x="924" y="192"/>
                  </a:lnTo>
                  <a:lnTo>
                    <a:pt x="950" y="118"/>
                  </a:lnTo>
                  <a:lnTo>
                    <a:pt x="890" y="11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6003925" y="5230813"/>
              <a:ext cx="57150" cy="68262"/>
            </a:xfrm>
            <a:custGeom>
              <a:avLst/>
              <a:gdLst>
                <a:gd name="T0" fmla="*/ 2147483647 w 42"/>
                <a:gd name="T1" fmla="*/ 0 h 54"/>
                <a:gd name="T2" fmla="*/ 0 w 42"/>
                <a:gd name="T3" fmla="*/ 2147483647 h 54"/>
                <a:gd name="T4" fmla="*/ 2147483647 w 42"/>
                <a:gd name="T5" fmla="*/ 2147483647 h 54"/>
                <a:gd name="T6" fmla="*/ 2147483647 w 42"/>
                <a:gd name="T7" fmla="*/ 2147483647 h 54"/>
                <a:gd name="T8" fmla="*/ 2147483647 w 42"/>
                <a:gd name="T9" fmla="*/ 2147483647 h 54"/>
                <a:gd name="T10" fmla="*/ 2147483647 w 42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4">
                  <a:moveTo>
                    <a:pt x="6" y="0"/>
                  </a:moveTo>
                  <a:lnTo>
                    <a:pt x="0" y="24"/>
                  </a:lnTo>
                  <a:lnTo>
                    <a:pt x="6" y="54"/>
                  </a:lnTo>
                  <a:lnTo>
                    <a:pt x="30" y="54"/>
                  </a:lnTo>
                  <a:lnTo>
                    <a:pt x="42" y="3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6727825" y="4948238"/>
              <a:ext cx="53975" cy="53975"/>
            </a:xfrm>
            <a:custGeom>
              <a:avLst/>
              <a:gdLst>
                <a:gd name="T0" fmla="*/ 0 w 42"/>
                <a:gd name="T1" fmla="*/ 2147483647 h 42"/>
                <a:gd name="T2" fmla="*/ 2147483647 w 42"/>
                <a:gd name="T3" fmla="*/ 2147483647 h 42"/>
                <a:gd name="T4" fmla="*/ 2147483647 w 42"/>
                <a:gd name="T5" fmla="*/ 0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2147483647 h 42"/>
                <a:gd name="T12" fmla="*/ 0 w 42"/>
                <a:gd name="T13" fmla="*/ 2147483647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" h="42">
                  <a:moveTo>
                    <a:pt x="0" y="30"/>
                  </a:moveTo>
                  <a:lnTo>
                    <a:pt x="12" y="12"/>
                  </a:lnTo>
                  <a:lnTo>
                    <a:pt x="30" y="0"/>
                  </a:lnTo>
                  <a:lnTo>
                    <a:pt x="42" y="12"/>
                  </a:lnTo>
                  <a:lnTo>
                    <a:pt x="30" y="30"/>
                  </a:lnTo>
                  <a:lnTo>
                    <a:pt x="12" y="42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7018338" y="4814888"/>
              <a:ext cx="31750" cy="93662"/>
            </a:xfrm>
            <a:custGeom>
              <a:avLst/>
              <a:gdLst>
                <a:gd name="T0" fmla="*/ 0 w 24"/>
                <a:gd name="T1" fmla="*/ 2147483647 h 72"/>
                <a:gd name="T2" fmla="*/ 0 w 24"/>
                <a:gd name="T3" fmla="*/ 2147483647 h 72"/>
                <a:gd name="T4" fmla="*/ 2147483647 w 24"/>
                <a:gd name="T5" fmla="*/ 0 h 72"/>
                <a:gd name="T6" fmla="*/ 2147483647 w 24"/>
                <a:gd name="T7" fmla="*/ 2147483647 h 72"/>
                <a:gd name="T8" fmla="*/ 2147483647 w 24"/>
                <a:gd name="T9" fmla="*/ 2147483647 h 72"/>
                <a:gd name="T10" fmla="*/ 0 w 24"/>
                <a:gd name="T11" fmla="*/ 2147483647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72">
                  <a:moveTo>
                    <a:pt x="0" y="42"/>
                  </a:moveTo>
                  <a:lnTo>
                    <a:pt x="0" y="18"/>
                  </a:lnTo>
                  <a:lnTo>
                    <a:pt x="24" y="0"/>
                  </a:lnTo>
                  <a:lnTo>
                    <a:pt x="24" y="24"/>
                  </a:lnTo>
                  <a:lnTo>
                    <a:pt x="6" y="7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253288" y="4572000"/>
              <a:ext cx="46037" cy="69850"/>
            </a:xfrm>
            <a:custGeom>
              <a:avLst/>
              <a:gdLst>
                <a:gd name="T0" fmla="*/ 0 w 36"/>
                <a:gd name="T1" fmla="*/ 2147483647 h 54"/>
                <a:gd name="T2" fmla="*/ 2147483647 w 36"/>
                <a:gd name="T3" fmla="*/ 2147483647 h 54"/>
                <a:gd name="T4" fmla="*/ 2147483647 w 36"/>
                <a:gd name="T5" fmla="*/ 2147483647 h 54"/>
                <a:gd name="T6" fmla="*/ 2147483647 w 36"/>
                <a:gd name="T7" fmla="*/ 2147483647 h 54"/>
                <a:gd name="T8" fmla="*/ 2147483647 w 36"/>
                <a:gd name="T9" fmla="*/ 2147483647 h 54"/>
                <a:gd name="T10" fmla="*/ 2147483647 w 36"/>
                <a:gd name="T11" fmla="*/ 0 h 54"/>
                <a:gd name="T12" fmla="*/ 0 w 36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54">
                  <a:moveTo>
                    <a:pt x="0" y="18"/>
                  </a:moveTo>
                  <a:lnTo>
                    <a:pt x="6" y="36"/>
                  </a:lnTo>
                  <a:lnTo>
                    <a:pt x="12" y="54"/>
                  </a:lnTo>
                  <a:lnTo>
                    <a:pt x="30" y="42"/>
                  </a:lnTo>
                  <a:lnTo>
                    <a:pt x="36" y="18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7308850" y="4213225"/>
              <a:ext cx="344488" cy="374650"/>
            </a:xfrm>
            <a:custGeom>
              <a:avLst/>
              <a:gdLst>
                <a:gd name="T0" fmla="*/ 2147483647 w 264"/>
                <a:gd name="T1" fmla="*/ 2147483647 h 289"/>
                <a:gd name="T2" fmla="*/ 2147483647 w 264"/>
                <a:gd name="T3" fmla="*/ 2147483647 h 289"/>
                <a:gd name="T4" fmla="*/ 2147483647 w 264"/>
                <a:gd name="T5" fmla="*/ 2147483647 h 289"/>
                <a:gd name="T6" fmla="*/ 2147483647 w 264"/>
                <a:gd name="T7" fmla="*/ 2147483647 h 289"/>
                <a:gd name="T8" fmla="*/ 2147483647 w 264"/>
                <a:gd name="T9" fmla="*/ 2147483647 h 289"/>
                <a:gd name="T10" fmla="*/ 2147483647 w 264"/>
                <a:gd name="T11" fmla="*/ 2147483647 h 289"/>
                <a:gd name="T12" fmla="*/ 2147483647 w 264"/>
                <a:gd name="T13" fmla="*/ 2147483647 h 289"/>
                <a:gd name="T14" fmla="*/ 2147483647 w 264"/>
                <a:gd name="T15" fmla="*/ 2147483647 h 289"/>
                <a:gd name="T16" fmla="*/ 2147483647 w 264"/>
                <a:gd name="T17" fmla="*/ 2147483647 h 289"/>
                <a:gd name="T18" fmla="*/ 2147483647 w 264"/>
                <a:gd name="T19" fmla="*/ 2147483647 h 289"/>
                <a:gd name="T20" fmla="*/ 2147483647 w 264"/>
                <a:gd name="T21" fmla="*/ 0 h 289"/>
                <a:gd name="T22" fmla="*/ 2147483647 w 264"/>
                <a:gd name="T23" fmla="*/ 2147483647 h 289"/>
                <a:gd name="T24" fmla="*/ 2147483647 w 264"/>
                <a:gd name="T25" fmla="*/ 2147483647 h 289"/>
                <a:gd name="T26" fmla="*/ 2147483647 w 264"/>
                <a:gd name="T27" fmla="*/ 2147483647 h 289"/>
                <a:gd name="T28" fmla="*/ 2147483647 w 264"/>
                <a:gd name="T29" fmla="*/ 2147483647 h 289"/>
                <a:gd name="T30" fmla="*/ 2147483647 w 264"/>
                <a:gd name="T31" fmla="*/ 2147483647 h 289"/>
                <a:gd name="T32" fmla="*/ 2147483647 w 264"/>
                <a:gd name="T33" fmla="*/ 2147483647 h 289"/>
                <a:gd name="T34" fmla="*/ 2147483647 w 264"/>
                <a:gd name="T35" fmla="*/ 2147483647 h 289"/>
                <a:gd name="T36" fmla="*/ 2147483647 w 264"/>
                <a:gd name="T37" fmla="*/ 2147483647 h 289"/>
                <a:gd name="T38" fmla="*/ 2147483647 w 264"/>
                <a:gd name="T39" fmla="*/ 2147483647 h 289"/>
                <a:gd name="T40" fmla="*/ 2147483647 w 264"/>
                <a:gd name="T41" fmla="*/ 2147483647 h 289"/>
                <a:gd name="T42" fmla="*/ 2147483647 w 264"/>
                <a:gd name="T43" fmla="*/ 2147483647 h 289"/>
                <a:gd name="T44" fmla="*/ 2147483647 w 264"/>
                <a:gd name="T45" fmla="*/ 2147483647 h 289"/>
                <a:gd name="T46" fmla="*/ 2147483647 w 264"/>
                <a:gd name="T47" fmla="*/ 2147483647 h 289"/>
                <a:gd name="T48" fmla="*/ 2147483647 w 264"/>
                <a:gd name="T49" fmla="*/ 2147483647 h 289"/>
                <a:gd name="T50" fmla="*/ 2147483647 w 264"/>
                <a:gd name="T51" fmla="*/ 2147483647 h 289"/>
                <a:gd name="T52" fmla="*/ 2147483647 w 264"/>
                <a:gd name="T53" fmla="*/ 2147483647 h 289"/>
                <a:gd name="T54" fmla="*/ 2147483647 w 264"/>
                <a:gd name="T55" fmla="*/ 2147483647 h 289"/>
                <a:gd name="T56" fmla="*/ 2147483647 w 264"/>
                <a:gd name="T57" fmla="*/ 2147483647 h 289"/>
                <a:gd name="T58" fmla="*/ 2147483647 w 264"/>
                <a:gd name="T59" fmla="*/ 2147483647 h 289"/>
                <a:gd name="T60" fmla="*/ 2147483647 w 264"/>
                <a:gd name="T61" fmla="*/ 2147483647 h 289"/>
                <a:gd name="T62" fmla="*/ 2147483647 w 264"/>
                <a:gd name="T63" fmla="*/ 2147483647 h 289"/>
                <a:gd name="T64" fmla="*/ 2147483647 w 264"/>
                <a:gd name="T65" fmla="*/ 2147483647 h 289"/>
                <a:gd name="T66" fmla="*/ 0 w 264"/>
                <a:gd name="T67" fmla="*/ 2147483647 h 289"/>
                <a:gd name="T68" fmla="*/ 2147483647 w 264"/>
                <a:gd name="T69" fmla="*/ 2147483647 h 2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64" h="289">
                  <a:moveTo>
                    <a:pt x="6" y="247"/>
                  </a:moveTo>
                  <a:lnTo>
                    <a:pt x="42" y="235"/>
                  </a:lnTo>
                  <a:lnTo>
                    <a:pt x="66" y="235"/>
                  </a:lnTo>
                  <a:lnTo>
                    <a:pt x="108" y="199"/>
                  </a:lnTo>
                  <a:lnTo>
                    <a:pt x="138" y="187"/>
                  </a:lnTo>
                  <a:lnTo>
                    <a:pt x="144" y="157"/>
                  </a:lnTo>
                  <a:lnTo>
                    <a:pt x="156" y="109"/>
                  </a:lnTo>
                  <a:lnTo>
                    <a:pt x="156" y="72"/>
                  </a:lnTo>
                  <a:lnTo>
                    <a:pt x="174" y="48"/>
                  </a:lnTo>
                  <a:lnTo>
                    <a:pt x="174" y="18"/>
                  </a:lnTo>
                  <a:lnTo>
                    <a:pt x="186" y="0"/>
                  </a:lnTo>
                  <a:lnTo>
                    <a:pt x="210" y="18"/>
                  </a:lnTo>
                  <a:lnTo>
                    <a:pt x="246" y="30"/>
                  </a:lnTo>
                  <a:lnTo>
                    <a:pt x="264" y="30"/>
                  </a:lnTo>
                  <a:lnTo>
                    <a:pt x="240" y="54"/>
                  </a:lnTo>
                  <a:lnTo>
                    <a:pt x="222" y="66"/>
                  </a:lnTo>
                  <a:lnTo>
                    <a:pt x="210" y="85"/>
                  </a:lnTo>
                  <a:lnTo>
                    <a:pt x="180" y="60"/>
                  </a:lnTo>
                  <a:lnTo>
                    <a:pt x="162" y="97"/>
                  </a:lnTo>
                  <a:lnTo>
                    <a:pt x="186" y="139"/>
                  </a:lnTo>
                  <a:lnTo>
                    <a:pt x="168" y="169"/>
                  </a:lnTo>
                  <a:lnTo>
                    <a:pt x="162" y="193"/>
                  </a:lnTo>
                  <a:lnTo>
                    <a:pt x="162" y="235"/>
                  </a:lnTo>
                  <a:lnTo>
                    <a:pt x="150" y="247"/>
                  </a:lnTo>
                  <a:lnTo>
                    <a:pt x="138" y="241"/>
                  </a:lnTo>
                  <a:lnTo>
                    <a:pt x="126" y="247"/>
                  </a:lnTo>
                  <a:lnTo>
                    <a:pt x="102" y="247"/>
                  </a:lnTo>
                  <a:lnTo>
                    <a:pt x="90" y="247"/>
                  </a:lnTo>
                  <a:lnTo>
                    <a:pt x="66" y="271"/>
                  </a:lnTo>
                  <a:lnTo>
                    <a:pt x="60" y="259"/>
                  </a:lnTo>
                  <a:lnTo>
                    <a:pt x="48" y="265"/>
                  </a:lnTo>
                  <a:lnTo>
                    <a:pt x="36" y="271"/>
                  </a:lnTo>
                  <a:lnTo>
                    <a:pt x="12" y="289"/>
                  </a:lnTo>
                  <a:lnTo>
                    <a:pt x="0" y="259"/>
                  </a:lnTo>
                  <a:lnTo>
                    <a:pt x="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7551738" y="3868738"/>
              <a:ext cx="61912" cy="306387"/>
            </a:xfrm>
            <a:custGeom>
              <a:avLst/>
              <a:gdLst>
                <a:gd name="T0" fmla="*/ 2147483647 w 48"/>
                <a:gd name="T1" fmla="*/ 2147483647 h 234"/>
                <a:gd name="T2" fmla="*/ 2147483647 w 48"/>
                <a:gd name="T3" fmla="*/ 2147483647 h 234"/>
                <a:gd name="T4" fmla="*/ 2147483647 w 48"/>
                <a:gd name="T5" fmla="*/ 2147483647 h 234"/>
                <a:gd name="T6" fmla="*/ 0 w 48"/>
                <a:gd name="T7" fmla="*/ 2147483647 h 234"/>
                <a:gd name="T8" fmla="*/ 2147483647 w 48"/>
                <a:gd name="T9" fmla="*/ 2147483647 h 234"/>
                <a:gd name="T10" fmla="*/ 2147483647 w 48"/>
                <a:gd name="T11" fmla="*/ 0 h 234"/>
                <a:gd name="T12" fmla="*/ 2147483647 w 48"/>
                <a:gd name="T13" fmla="*/ 2147483647 h 234"/>
                <a:gd name="T14" fmla="*/ 2147483647 w 48"/>
                <a:gd name="T15" fmla="*/ 2147483647 h 234"/>
                <a:gd name="T16" fmla="*/ 2147483647 w 48"/>
                <a:gd name="T17" fmla="*/ 2147483647 h 234"/>
                <a:gd name="T18" fmla="*/ 2147483647 w 48"/>
                <a:gd name="T19" fmla="*/ 2147483647 h 234"/>
                <a:gd name="T20" fmla="*/ 2147483647 w 48"/>
                <a:gd name="T21" fmla="*/ 2147483647 h 234"/>
                <a:gd name="T22" fmla="*/ 2147483647 w 48"/>
                <a:gd name="T23" fmla="*/ 2147483647 h 234"/>
                <a:gd name="T24" fmla="*/ 2147483647 w 48"/>
                <a:gd name="T25" fmla="*/ 2147483647 h 234"/>
                <a:gd name="T26" fmla="*/ 2147483647 w 48"/>
                <a:gd name="T27" fmla="*/ 2147483647 h 2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234">
                  <a:moveTo>
                    <a:pt x="12" y="222"/>
                  </a:moveTo>
                  <a:lnTo>
                    <a:pt x="12" y="180"/>
                  </a:lnTo>
                  <a:lnTo>
                    <a:pt x="6" y="90"/>
                  </a:lnTo>
                  <a:lnTo>
                    <a:pt x="0" y="66"/>
                  </a:lnTo>
                  <a:lnTo>
                    <a:pt x="6" y="30"/>
                  </a:lnTo>
                  <a:lnTo>
                    <a:pt x="12" y="0"/>
                  </a:lnTo>
                  <a:lnTo>
                    <a:pt x="24" y="36"/>
                  </a:lnTo>
                  <a:lnTo>
                    <a:pt x="24" y="60"/>
                  </a:lnTo>
                  <a:lnTo>
                    <a:pt x="48" y="156"/>
                  </a:lnTo>
                  <a:lnTo>
                    <a:pt x="30" y="144"/>
                  </a:lnTo>
                  <a:lnTo>
                    <a:pt x="24" y="168"/>
                  </a:lnTo>
                  <a:lnTo>
                    <a:pt x="24" y="198"/>
                  </a:lnTo>
                  <a:lnTo>
                    <a:pt x="42" y="234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7000875" y="4994275"/>
              <a:ext cx="141288" cy="195263"/>
            </a:xfrm>
            <a:custGeom>
              <a:avLst/>
              <a:gdLst>
                <a:gd name="T0" fmla="*/ 2147483647 w 108"/>
                <a:gd name="T1" fmla="*/ 2147483647 h 151"/>
                <a:gd name="T2" fmla="*/ 0 w 108"/>
                <a:gd name="T3" fmla="*/ 2147483647 h 151"/>
                <a:gd name="T4" fmla="*/ 2147483647 w 108"/>
                <a:gd name="T5" fmla="*/ 2147483647 h 151"/>
                <a:gd name="T6" fmla="*/ 2147483647 w 108"/>
                <a:gd name="T7" fmla="*/ 2147483647 h 151"/>
                <a:gd name="T8" fmla="*/ 2147483647 w 108"/>
                <a:gd name="T9" fmla="*/ 2147483647 h 151"/>
                <a:gd name="T10" fmla="*/ 2147483647 w 108"/>
                <a:gd name="T11" fmla="*/ 2147483647 h 151"/>
                <a:gd name="T12" fmla="*/ 2147483647 w 108"/>
                <a:gd name="T13" fmla="*/ 2147483647 h 151"/>
                <a:gd name="T14" fmla="*/ 2147483647 w 108"/>
                <a:gd name="T15" fmla="*/ 2147483647 h 151"/>
                <a:gd name="T16" fmla="*/ 2147483647 w 108"/>
                <a:gd name="T17" fmla="*/ 2147483647 h 151"/>
                <a:gd name="T18" fmla="*/ 2147483647 w 108"/>
                <a:gd name="T19" fmla="*/ 2147483647 h 151"/>
                <a:gd name="T20" fmla="*/ 2147483647 w 108"/>
                <a:gd name="T21" fmla="*/ 2147483647 h 151"/>
                <a:gd name="T22" fmla="*/ 2147483647 w 108"/>
                <a:gd name="T23" fmla="*/ 2147483647 h 151"/>
                <a:gd name="T24" fmla="*/ 2147483647 w 108"/>
                <a:gd name="T25" fmla="*/ 2147483647 h 151"/>
                <a:gd name="T26" fmla="*/ 2147483647 w 108"/>
                <a:gd name="T27" fmla="*/ 0 h 151"/>
                <a:gd name="T28" fmla="*/ 2147483647 w 108"/>
                <a:gd name="T29" fmla="*/ 2147483647 h 1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8" h="151">
                  <a:moveTo>
                    <a:pt x="12" y="18"/>
                  </a:moveTo>
                  <a:lnTo>
                    <a:pt x="0" y="42"/>
                  </a:lnTo>
                  <a:lnTo>
                    <a:pt x="6" y="72"/>
                  </a:lnTo>
                  <a:lnTo>
                    <a:pt x="18" y="85"/>
                  </a:lnTo>
                  <a:lnTo>
                    <a:pt x="36" y="91"/>
                  </a:lnTo>
                  <a:lnTo>
                    <a:pt x="72" y="109"/>
                  </a:lnTo>
                  <a:lnTo>
                    <a:pt x="78" y="139"/>
                  </a:lnTo>
                  <a:lnTo>
                    <a:pt x="108" y="151"/>
                  </a:lnTo>
                  <a:lnTo>
                    <a:pt x="102" y="127"/>
                  </a:lnTo>
                  <a:lnTo>
                    <a:pt x="78" y="91"/>
                  </a:lnTo>
                  <a:lnTo>
                    <a:pt x="42" y="66"/>
                  </a:lnTo>
                  <a:lnTo>
                    <a:pt x="48" y="48"/>
                  </a:lnTo>
                  <a:lnTo>
                    <a:pt x="54" y="12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7058025" y="5221288"/>
              <a:ext cx="115888" cy="92075"/>
            </a:xfrm>
            <a:custGeom>
              <a:avLst/>
              <a:gdLst>
                <a:gd name="T0" fmla="*/ 0 w 90"/>
                <a:gd name="T1" fmla="*/ 2147483647 h 72"/>
                <a:gd name="T2" fmla="*/ 2147483647 w 90"/>
                <a:gd name="T3" fmla="*/ 2147483647 h 72"/>
                <a:gd name="T4" fmla="*/ 2147483647 w 90"/>
                <a:gd name="T5" fmla="*/ 2147483647 h 72"/>
                <a:gd name="T6" fmla="*/ 2147483647 w 90"/>
                <a:gd name="T7" fmla="*/ 0 h 72"/>
                <a:gd name="T8" fmla="*/ 2147483647 w 90"/>
                <a:gd name="T9" fmla="*/ 2147483647 h 72"/>
                <a:gd name="T10" fmla="*/ 2147483647 w 90"/>
                <a:gd name="T11" fmla="*/ 2147483647 h 72"/>
                <a:gd name="T12" fmla="*/ 2147483647 w 90"/>
                <a:gd name="T13" fmla="*/ 2147483647 h 72"/>
                <a:gd name="T14" fmla="*/ 2147483647 w 90"/>
                <a:gd name="T15" fmla="*/ 2147483647 h 72"/>
                <a:gd name="T16" fmla="*/ 2147483647 w 90"/>
                <a:gd name="T17" fmla="*/ 2147483647 h 72"/>
                <a:gd name="T18" fmla="*/ 0 w 90"/>
                <a:gd name="T19" fmla="*/ 2147483647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72">
                  <a:moveTo>
                    <a:pt x="0" y="54"/>
                  </a:moveTo>
                  <a:lnTo>
                    <a:pt x="18" y="24"/>
                  </a:lnTo>
                  <a:lnTo>
                    <a:pt x="42" y="24"/>
                  </a:lnTo>
                  <a:lnTo>
                    <a:pt x="60" y="0"/>
                  </a:lnTo>
                  <a:lnTo>
                    <a:pt x="90" y="24"/>
                  </a:lnTo>
                  <a:lnTo>
                    <a:pt x="90" y="72"/>
                  </a:lnTo>
                  <a:lnTo>
                    <a:pt x="60" y="60"/>
                  </a:lnTo>
                  <a:lnTo>
                    <a:pt x="42" y="60"/>
                  </a:lnTo>
                  <a:lnTo>
                    <a:pt x="24" y="48"/>
                  </a:ln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6200775" y="4797425"/>
              <a:ext cx="119063" cy="101600"/>
            </a:xfrm>
            <a:custGeom>
              <a:avLst/>
              <a:gdLst>
                <a:gd name="T0" fmla="*/ 2147483647 w 90"/>
                <a:gd name="T1" fmla="*/ 2147483647 h 78"/>
                <a:gd name="T2" fmla="*/ 2147483647 w 90"/>
                <a:gd name="T3" fmla="*/ 2147483647 h 78"/>
                <a:gd name="T4" fmla="*/ 2147483647 w 90"/>
                <a:gd name="T5" fmla="*/ 2147483647 h 78"/>
                <a:gd name="T6" fmla="*/ 2147483647 w 90"/>
                <a:gd name="T7" fmla="*/ 2147483647 h 78"/>
                <a:gd name="T8" fmla="*/ 2147483647 w 90"/>
                <a:gd name="T9" fmla="*/ 0 h 78"/>
                <a:gd name="T10" fmla="*/ 2147483647 w 90"/>
                <a:gd name="T11" fmla="*/ 0 h 78"/>
                <a:gd name="T12" fmla="*/ 2147483647 w 90"/>
                <a:gd name="T13" fmla="*/ 2147483647 h 78"/>
                <a:gd name="T14" fmla="*/ 0 w 90"/>
                <a:gd name="T15" fmla="*/ 2147483647 h 78"/>
                <a:gd name="T16" fmla="*/ 2147483647 w 90"/>
                <a:gd name="T17" fmla="*/ 2147483647 h 78"/>
                <a:gd name="T18" fmla="*/ 2147483647 w 90"/>
                <a:gd name="T19" fmla="*/ 2147483647 h 78"/>
                <a:gd name="T20" fmla="*/ 2147483647 w 90"/>
                <a:gd name="T21" fmla="*/ 2147483647 h 78"/>
                <a:gd name="T22" fmla="*/ 2147483647 w 90"/>
                <a:gd name="T23" fmla="*/ 2147483647 h 78"/>
                <a:gd name="T24" fmla="*/ 2147483647 w 90"/>
                <a:gd name="T25" fmla="*/ 2147483647 h 78"/>
                <a:gd name="T26" fmla="*/ 2147483647 w 90"/>
                <a:gd name="T27" fmla="*/ 2147483647 h 78"/>
                <a:gd name="T28" fmla="*/ 2147483647 w 90"/>
                <a:gd name="T29" fmla="*/ 2147483647 h 7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0" h="78">
                  <a:moveTo>
                    <a:pt x="72" y="42"/>
                  </a:moveTo>
                  <a:lnTo>
                    <a:pt x="78" y="30"/>
                  </a:lnTo>
                  <a:lnTo>
                    <a:pt x="84" y="18"/>
                  </a:lnTo>
                  <a:lnTo>
                    <a:pt x="48" y="12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18" y="78"/>
                  </a:lnTo>
                  <a:lnTo>
                    <a:pt x="54" y="72"/>
                  </a:lnTo>
                  <a:lnTo>
                    <a:pt x="78" y="66"/>
                  </a:lnTo>
                  <a:lnTo>
                    <a:pt x="84" y="72"/>
                  </a:lnTo>
                  <a:lnTo>
                    <a:pt x="90" y="48"/>
                  </a:lnTo>
                  <a:lnTo>
                    <a:pt x="7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6515100" y="4908550"/>
              <a:ext cx="179388" cy="288925"/>
            </a:xfrm>
            <a:custGeom>
              <a:avLst/>
              <a:gdLst>
                <a:gd name="T0" fmla="*/ 2147483647 w 138"/>
                <a:gd name="T1" fmla="*/ 2147483647 h 223"/>
                <a:gd name="T2" fmla="*/ 2147483647 w 138"/>
                <a:gd name="T3" fmla="*/ 2147483647 h 223"/>
                <a:gd name="T4" fmla="*/ 2147483647 w 138"/>
                <a:gd name="T5" fmla="*/ 2147483647 h 223"/>
                <a:gd name="T6" fmla="*/ 2147483647 w 138"/>
                <a:gd name="T7" fmla="*/ 2147483647 h 223"/>
                <a:gd name="T8" fmla="*/ 2147483647 w 138"/>
                <a:gd name="T9" fmla="*/ 2147483647 h 223"/>
                <a:gd name="T10" fmla="*/ 2147483647 w 138"/>
                <a:gd name="T11" fmla="*/ 2147483647 h 223"/>
                <a:gd name="T12" fmla="*/ 2147483647 w 138"/>
                <a:gd name="T13" fmla="*/ 2147483647 h 223"/>
                <a:gd name="T14" fmla="*/ 2147483647 w 138"/>
                <a:gd name="T15" fmla="*/ 2147483647 h 223"/>
                <a:gd name="T16" fmla="*/ 2147483647 w 138"/>
                <a:gd name="T17" fmla="*/ 2147483647 h 223"/>
                <a:gd name="T18" fmla="*/ 2147483647 w 138"/>
                <a:gd name="T19" fmla="*/ 2147483647 h 223"/>
                <a:gd name="T20" fmla="*/ 2147483647 w 138"/>
                <a:gd name="T21" fmla="*/ 2147483647 h 223"/>
                <a:gd name="T22" fmla="*/ 2147483647 w 138"/>
                <a:gd name="T23" fmla="*/ 0 h 223"/>
                <a:gd name="T24" fmla="*/ 2147483647 w 138"/>
                <a:gd name="T25" fmla="*/ 0 h 223"/>
                <a:gd name="T26" fmla="*/ 2147483647 w 138"/>
                <a:gd name="T27" fmla="*/ 2147483647 h 223"/>
                <a:gd name="T28" fmla="*/ 0 w 138"/>
                <a:gd name="T29" fmla="*/ 2147483647 h 223"/>
                <a:gd name="T30" fmla="*/ 0 w 138"/>
                <a:gd name="T31" fmla="*/ 2147483647 h 223"/>
                <a:gd name="T32" fmla="*/ 2147483647 w 138"/>
                <a:gd name="T33" fmla="*/ 2147483647 h 223"/>
                <a:gd name="T34" fmla="*/ 2147483647 w 138"/>
                <a:gd name="T35" fmla="*/ 2147483647 h 223"/>
                <a:gd name="T36" fmla="*/ 2147483647 w 138"/>
                <a:gd name="T37" fmla="*/ 2147483647 h 223"/>
                <a:gd name="T38" fmla="*/ 2147483647 w 138"/>
                <a:gd name="T39" fmla="*/ 2147483647 h 223"/>
                <a:gd name="T40" fmla="*/ 2147483647 w 138"/>
                <a:gd name="T41" fmla="*/ 2147483647 h 223"/>
                <a:gd name="T42" fmla="*/ 2147483647 w 138"/>
                <a:gd name="T43" fmla="*/ 2147483647 h 223"/>
                <a:gd name="T44" fmla="*/ 2147483647 w 138"/>
                <a:gd name="T45" fmla="*/ 2147483647 h 223"/>
                <a:gd name="T46" fmla="*/ 2147483647 w 138"/>
                <a:gd name="T47" fmla="*/ 2147483647 h 223"/>
                <a:gd name="T48" fmla="*/ 2147483647 w 138"/>
                <a:gd name="T49" fmla="*/ 2147483647 h 223"/>
                <a:gd name="T50" fmla="*/ 2147483647 w 138"/>
                <a:gd name="T51" fmla="*/ 2147483647 h 223"/>
                <a:gd name="T52" fmla="*/ 2147483647 w 138"/>
                <a:gd name="T53" fmla="*/ 2147483647 h 223"/>
                <a:gd name="T54" fmla="*/ 2147483647 w 138"/>
                <a:gd name="T55" fmla="*/ 2147483647 h 223"/>
                <a:gd name="T56" fmla="*/ 2147483647 w 138"/>
                <a:gd name="T57" fmla="*/ 2147483647 h 22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8" h="223">
                  <a:moveTo>
                    <a:pt x="102" y="205"/>
                  </a:moveTo>
                  <a:lnTo>
                    <a:pt x="120" y="199"/>
                  </a:lnTo>
                  <a:lnTo>
                    <a:pt x="138" y="187"/>
                  </a:lnTo>
                  <a:lnTo>
                    <a:pt x="138" y="151"/>
                  </a:lnTo>
                  <a:lnTo>
                    <a:pt x="138" y="120"/>
                  </a:lnTo>
                  <a:lnTo>
                    <a:pt x="120" y="102"/>
                  </a:lnTo>
                  <a:lnTo>
                    <a:pt x="96" y="72"/>
                  </a:lnTo>
                  <a:lnTo>
                    <a:pt x="78" y="48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60" y="18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12" y="6"/>
                  </a:lnTo>
                  <a:lnTo>
                    <a:pt x="0" y="24"/>
                  </a:lnTo>
                  <a:lnTo>
                    <a:pt x="6" y="36"/>
                  </a:lnTo>
                  <a:lnTo>
                    <a:pt x="12" y="72"/>
                  </a:lnTo>
                  <a:lnTo>
                    <a:pt x="54" y="72"/>
                  </a:lnTo>
                  <a:lnTo>
                    <a:pt x="72" y="78"/>
                  </a:lnTo>
                  <a:lnTo>
                    <a:pt x="102" y="126"/>
                  </a:lnTo>
                  <a:lnTo>
                    <a:pt x="96" y="145"/>
                  </a:lnTo>
                  <a:lnTo>
                    <a:pt x="60" y="151"/>
                  </a:lnTo>
                  <a:lnTo>
                    <a:pt x="42" y="163"/>
                  </a:lnTo>
                  <a:lnTo>
                    <a:pt x="42" y="187"/>
                  </a:lnTo>
                  <a:lnTo>
                    <a:pt x="72" y="217"/>
                  </a:lnTo>
                  <a:lnTo>
                    <a:pt x="84" y="223"/>
                  </a:lnTo>
                  <a:lnTo>
                    <a:pt x="96" y="217"/>
                  </a:lnTo>
                  <a:lnTo>
                    <a:pt x="102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6570663" y="4875213"/>
              <a:ext cx="180975" cy="355600"/>
            </a:xfrm>
            <a:custGeom>
              <a:avLst/>
              <a:gdLst>
                <a:gd name="T0" fmla="*/ 2147483647 w 138"/>
                <a:gd name="T1" fmla="*/ 0 h 271"/>
                <a:gd name="T2" fmla="*/ 2147483647 w 138"/>
                <a:gd name="T3" fmla="*/ 0 h 271"/>
                <a:gd name="T4" fmla="*/ 0 w 138"/>
                <a:gd name="T5" fmla="*/ 2147483647 h 271"/>
                <a:gd name="T6" fmla="*/ 2147483647 w 138"/>
                <a:gd name="T7" fmla="*/ 2147483647 h 271"/>
                <a:gd name="T8" fmla="*/ 2147483647 w 138"/>
                <a:gd name="T9" fmla="*/ 2147483647 h 271"/>
                <a:gd name="T10" fmla="*/ 2147483647 w 138"/>
                <a:gd name="T11" fmla="*/ 2147483647 h 271"/>
                <a:gd name="T12" fmla="*/ 2147483647 w 138"/>
                <a:gd name="T13" fmla="*/ 2147483647 h 271"/>
                <a:gd name="T14" fmla="*/ 2147483647 w 138"/>
                <a:gd name="T15" fmla="*/ 2147483647 h 271"/>
                <a:gd name="T16" fmla="*/ 2147483647 w 138"/>
                <a:gd name="T17" fmla="*/ 2147483647 h 271"/>
                <a:gd name="T18" fmla="*/ 2147483647 w 138"/>
                <a:gd name="T19" fmla="*/ 2147483647 h 271"/>
                <a:gd name="T20" fmla="*/ 2147483647 w 138"/>
                <a:gd name="T21" fmla="*/ 2147483647 h 271"/>
                <a:gd name="T22" fmla="*/ 2147483647 w 138"/>
                <a:gd name="T23" fmla="*/ 2147483647 h 271"/>
                <a:gd name="T24" fmla="*/ 2147483647 w 138"/>
                <a:gd name="T25" fmla="*/ 2147483647 h 271"/>
                <a:gd name="T26" fmla="*/ 2147483647 w 138"/>
                <a:gd name="T27" fmla="*/ 2147483647 h 271"/>
                <a:gd name="T28" fmla="*/ 2147483647 w 138"/>
                <a:gd name="T29" fmla="*/ 2147483647 h 271"/>
                <a:gd name="T30" fmla="*/ 2147483647 w 138"/>
                <a:gd name="T31" fmla="*/ 2147483647 h 271"/>
                <a:gd name="T32" fmla="*/ 2147483647 w 138"/>
                <a:gd name="T33" fmla="*/ 2147483647 h 271"/>
                <a:gd name="T34" fmla="*/ 2147483647 w 138"/>
                <a:gd name="T35" fmla="*/ 2147483647 h 271"/>
                <a:gd name="T36" fmla="*/ 2147483647 w 138"/>
                <a:gd name="T37" fmla="*/ 2147483647 h 271"/>
                <a:gd name="T38" fmla="*/ 2147483647 w 138"/>
                <a:gd name="T39" fmla="*/ 2147483647 h 271"/>
                <a:gd name="T40" fmla="*/ 2147483647 w 138"/>
                <a:gd name="T41" fmla="*/ 2147483647 h 271"/>
                <a:gd name="T42" fmla="*/ 2147483647 w 138"/>
                <a:gd name="T43" fmla="*/ 2147483647 h 271"/>
                <a:gd name="T44" fmla="*/ 2147483647 w 138"/>
                <a:gd name="T45" fmla="*/ 2147483647 h 271"/>
                <a:gd name="T46" fmla="*/ 2147483647 w 138"/>
                <a:gd name="T47" fmla="*/ 2147483647 h 271"/>
                <a:gd name="T48" fmla="*/ 2147483647 w 138"/>
                <a:gd name="T49" fmla="*/ 2147483647 h 271"/>
                <a:gd name="T50" fmla="*/ 2147483647 w 138"/>
                <a:gd name="T51" fmla="*/ 2147483647 h 271"/>
                <a:gd name="T52" fmla="*/ 2147483647 w 138"/>
                <a:gd name="T53" fmla="*/ 2147483647 h 271"/>
                <a:gd name="T54" fmla="*/ 2147483647 w 138"/>
                <a:gd name="T55" fmla="*/ 2147483647 h 271"/>
                <a:gd name="T56" fmla="*/ 2147483647 w 138"/>
                <a:gd name="T57" fmla="*/ 0 h 2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8" h="271">
                  <a:moveTo>
                    <a:pt x="66" y="0"/>
                  </a:moveTo>
                  <a:lnTo>
                    <a:pt x="6" y="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60"/>
                  </a:lnTo>
                  <a:lnTo>
                    <a:pt x="36" y="72"/>
                  </a:lnTo>
                  <a:lnTo>
                    <a:pt x="54" y="96"/>
                  </a:lnTo>
                  <a:lnTo>
                    <a:pt x="78" y="126"/>
                  </a:lnTo>
                  <a:lnTo>
                    <a:pt x="96" y="144"/>
                  </a:lnTo>
                  <a:lnTo>
                    <a:pt x="96" y="175"/>
                  </a:lnTo>
                  <a:lnTo>
                    <a:pt x="96" y="211"/>
                  </a:lnTo>
                  <a:lnTo>
                    <a:pt x="78" y="223"/>
                  </a:lnTo>
                  <a:lnTo>
                    <a:pt x="60" y="229"/>
                  </a:lnTo>
                  <a:lnTo>
                    <a:pt x="54" y="241"/>
                  </a:lnTo>
                  <a:lnTo>
                    <a:pt x="42" y="247"/>
                  </a:lnTo>
                  <a:lnTo>
                    <a:pt x="48" y="253"/>
                  </a:lnTo>
                  <a:lnTo>
                    <a:pt x="66" y="271"/>
                  </a:lnTo>
                  <a:lnTo>
                    <a:pt x="108" y="241"/>
                  </a:lnTo>
                  <a:lnTo>
                    <a:pt x="138" y="211"/>
                  </a:lnTo>
                  <a:lnTo>
                    <a:pt x="114" y="132"/>
                  </a:lnTo>
                  <a:lnTo>
                    <a:pt x="102" y="114"/>
                  </a:lnTo>
                  <a:lnTo>
                    <a:pt x="78" y="84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96" y="36"/>
                  </a:lnTo>
                  <a:lnTo>
                    <a:pt x="90" y="18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6011863" y="4681538"/>
              <a:ext cx="196850" cy="93662"/>
            </a:xfrm>
            <a:custGeom>
              <a:avLst/>
              <a:gdLst>
                <a:gd name="T0" fmla="*/ 2147483647 w 150"/>
                <a:gd name="T1" fmla="*/ 2147483647 h 72"/>
                <a:gd name="T2" fmla="*/ 2147483647 w 150"/>
                <a:gd name="T3" fmla="*/ 2147483647 h 72"/>
                <a:gd name="T4" fmla="*/ 2147483647 w 150"/>
                <a:gd name="T5" fmla="*/ 0 h 72"/>
                <a:gd name="T6" fmla="*/ 2147483647 w 150"/>
                <a:gd name="T7" fmla="*/ 0 h 72"/>
                <a:gd name="T8" fmla="*/ 0 w 150"/>
                <a:gd name="T9" fmla="*/ 2147483647 h 72"/>
                <a:gd name="T10" fmla="*/ 2147483647 w 150"/>
                <a:gd name="T11" fmla="*/ 2147483647 h 72"/>
                <a:gd name="T12" fmla="*/ 2147483647 w 150"/>
                <a:gd name="T13" fmla="*/ 2147483647 h 72"/>
                <a:gd name="T14" fmla="*/ 2147483647 w 150"/>
                <a:gd name="T15" fmla="*/ 2147483647 h 72"/>
                <a:gd name="T16" fmla="*/ 2147483647 w 150"/>
                <a:gd name="T17" fmla="*/ 2147483647 h 72"/>
                <a:gd name="T18" fmla="*/ 2147483647 w 150"/>
                <a:gd name="T19" fmla="*/ 2147483647 h 72"/>
                <a:gd name="T20" fmla="*/ 2147483647 w 150"/>
                <a:gd name="T21" fmla="*/ 2147483647 h 72"/>
                <a:gd name="T22" fmla="*/ 2147483647 w 150"/>
                <a:gd name="T23" fmla="*/ 2147483647 h 72"/>
                <a:gd name="T24" fmla="*/ 2147483647 w 150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0" h="72">
                  <a:moveTo>
                    <a:pt x="102" y="36"/>
                  </a:moveTo>
                  <a:lnTo>
                    <a:pt x="66" y="18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30"/>
                  </a:lnTo>
                  <a:lnTo>
                    <a:pt x="60" y="60"/>
                  </a:lnTo>
                  <a:lnTo>
                    <a:pt x="102" y="66"/>
                  </a:lnTo>
                  <a:lnTo>
                    <a:pt x="126" y="72"/>
                  </a:lnTo>
                  <a:lnTo>
                    <a:pt x="138" y="72"/>
                  </a:lnTo>
                  <a:lnTo>
                    <a:pt x="150" y="54"/>
                  </a:lnTo>
                  <a:lnTo>
                    <a:pt x="138" y="42"/>
                  </a:lnTo>
                  <a:lnTo>
                    <a:pt x="10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6215063" y="3948113"/>
              <a:ext cx="777875" cy="390525"/>
            </a:xfrm>
            <a:custGeom>
              <a:avLst/>
              <a:gdLst>
                <a:gd name="T0" fmla="*/ 2147483647 w 595"/>
                <a:gd name="T1" fmla="*/ 2147483647 h 301"/>
                <a:gd name="T2" fmla="*/ 2147483647 w 595"/>
                <a:gd name="T3" fmla="*/ 2147483647 h 301"/>
                <a:gd name="T4" fmla="*/ 2147483647 w 595"/>
                <a:gd name="T5" fmla="*/ 2147483647 h 301"/>
                <a:gd name="T6" fmla="*/ 2147483647 w 595"/>
                <a:gd name="T7" fmla="*/ 2147483647 h 301"/>
                <a:gd name="T8" fmla="*/ 2147483647 w 595"/>
                <a:gd name="T9" fmla="*/ 2147483647 h 301"/>
                <a:gd name="T10" fmla="*/ 2147483647 w 595"/>
                <a:gd name="T11" fmla="*/ 2147483647 h 301"/>
                <a:gd name="T12" fmla="*/ 2147483647 w 595"/>
                <a:gd name="T13" fmla="*/ 2147483647 h 301"/>
                <a:gd name="T14" fmla="*/ 2147483647 w 595"/>
                <a:gd name="T15" fmla="*/ 2147483647 h 301"/>
                <a:gd name="T16" fmla="*/ 2147483647 w 595"/>
                <a:gd name="T17" fmla="*/ 2147483647 h 301"/>
                <a:gd name="T18" fmla="*/ 2147483647 w 595"/>
                <a:gd name="T19" fmla="*/ 2147483647 h 301"/>
                <a:gd name="T20" fmla="*/ 2147483647 w 595"/>
                <a:gd name="T21" fmla="*/ 2147483647 h 301"/>
                <a:gd name="T22" fmla="*/ 2147483647 w 595"/>
                <a:gd name="T23" fmla="*/ 2147483647 h 301"/>
                <a:gd name="T24" fmla="*/ 2147483647 w 595"/>
                <a:gd name="T25" fmla="*/ 2147483647 h 301"/>
                <a:gd name="T26" fmla="*/ 2147483647 w 595"/>
                <a:gd name="T27" fmla="*/ 2147483647 h 301"/>
                <a:gd name="T28" fmla="*/ 2147483647 w 595"/>
                <a:gd name="T29" fmla="*/ 2147483647 h 301"/>
                <a:gd name="T30" fmla="*/ 2147483647 w 595"/>
                <a:gd name="T31" fmla="*/ 2147483647 h 301"/>
                <a:gd name="T32" fmla="*/ 2147483647 w 595"/>
                <a:gd name="T33" fmla="*/ 2147483647 h 301"/>
                <a:gd name="T34" fmla="*/ 2147483647 w 595"/>
                <a:gd name="T35" fmla="*/ 2147483647 h 301"/>
                <a:gd name="T36" fmla="*/ 2147483647 w 595"/>
                <a:gd name="T37" fmla="*/ 2147483647 h 301"/>
                <a:gd name="T38" fmla="*/ 2147483647 w 595"/>
                <a:gd name="T39" fmla="*/ 2147483647 h 301"/>
                <a:gd name="T40" fmla="*/ 2147483647 w 595"/>
                <a:gd name="T41" fmla="*/ 2147483647 h 301"/>
                <a:gd name="T42" fmla="*/ 2147483647 w 595"/>
                <a:gd name="T43" fmla="*/ 0 h 301"/>
                <a:gd name="T44" fmla="*/ 2147483647 w 595"/>
                <a:gd name="T45" fmla="*/ 2147483647 h 301"/>
                <a:gd name="T46" fmla="*/ 2147483647 w 595"/>
                <a:gd name="T47" fmla="*/ 2147483647 h 301"/>
                <a:gd name="T48" fmla="*/ 2147483647 w 595"/>
                <a:gd name="T49" fmla="*/ 2147483647 h 301"/>
                <a:gd name="T50" fmla="*/ 2147483647 w 595"/>
                <a:gd name="T51" fmla="*/ 2147483647 h 301"/>
                <a:gd name="T52" fmla="*/ 2147483647 w 595"/>
                <a:gd name="T53" fmla="*/ 2147483647 h 301"/>
                <a:gd name="T54" fmla="*/ 0 w 595"/>
                <a:gd name="T55" fmla="*/ 2147483647 h 301"/>
                <a:gd name="T56" fmla="*/ 2147483647 w 595"/>
                <a:gd name="T57" fmla="*/ 2147483647 h 301"/>
                <a:gd name="T58" fmla="*/ 2147483647 w 595"/>
                <a:gd name="T59" fmla="*/ 2147483647 h 3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5" h="301">
                  <a:moveTo>
                    <a:pt x="42" y="126"/>
                  </a:moveTo>
                  <a:lnTo>
                    <a:pt x="48" y="186"/>
                  </a:lnTo>
                  <a:lnTo>
                    <a:pt x="127" y="210"/>
                  </a:lnTo>
                  <a:lnTo>
                    <a:pt x="181" y="264"/>
                  </a:lnTo>
                  <a:lnTo>
                    <a:pt x="253" y="270"/>
                  </a:lnTo>
                  <a:lnTo>
                    <a:pt x="313" y="301"/>
                  </a:lnTo>
                  <a:lnTo>
                    <a:pt x="379" y="258"/>
                  </a:lnTo>
                  <a:lnTo>
                    <a:pt x="445" y="252"/>
                  </a:lnTo>
                  <a:lnTo>
                    <a:pt x="457" y="210"/>
                  </a:lnTo>
                  <a:lnTo>
                    <a:pt x="499" y="192"/>
                  </a:lnTo>
                  <a:lnTo>
                    <a:pt x="541" y="174"/>
                  </a:lnTo>
                  <a:lnTo>
                    <a:pt x="595" y="156"/>
                  </a:lnTo>
                  <a:lnTo>
                    <a:pt x="583" y="132"/>
                  </a:lnTo>
                  <a:lnTo>
                    <a:pt x="529" y="126"/>
                  </a:lnTo>
                  <a:lnTo>
                    <a:pt x="529" y="96"/>
                  </a:lnTo>
                  <a:lnTo>
                    <a:pt x="541" y="72"/>
                  </a:lnTo>
                  <a:lnTo>
                    <a:pt x="499" y="60"/>
                  </a:lnTo>
                  <a:lnTo>
                    <a:pt x="403" y="84"/>
                  </a:lnTo>
                  <a:lnTo>
                    <a:pt x="367" y="54"/>
                  </a:lnTo>
                  <a:lnTo>
                    <a:pt x="307" y="54"/>
                  </a:lnTo>
                  <a:lnTo>
                    <a:pt x="289" y="36"/>
                  </a:lnTo>
                  <a:lnTo>
                    <a:pt x="217" y="0"/>
                  </a:lnTo>
                  <a:lnTo>
                    <a:pt x="193" y="30"/>
                  </a:lnTo>
                  <a:lnTo>
                    <a:pt x="169" y="66"/>
                  </a:lnTo>
                  <a:lnTo>
                    <a:pt x="121" y="48"/>
                  </a:lnTo>
                  <a:lnTo>
                    <a:pt x="54" y="54"/>
                  </a:lnTo>
                  <a:lnTo>
                    <a:pt x="12" y="78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6448425" y="4937125"/>
              <a:ext cx="201613" cy="361950"/>
            </a:xfrm>
            <a:custGeom>
              <a:avLst/>
              <a:gdLst>
                <a:gd name="T0" fmla="*/ 2147483647 w 107"/>
                <a:gd name="T1" fmla="*/ 2147483647 h 190"/>
                <a:gd name="T2" fmla="*/ 0 w 107"/>
                <a:gd name="T3" fmla="*/ 2147483647 h 190"/>
                <a:gd name="T4" fmla="*/ 2147483647 w 107"/>
                <a:gd name="T5" fmla="*/ 2147483647 h 190"/>
                <a:gd name="T6" fmla="*/ 2147483647 w 107"/>
                <a:gd name="T7" fmla="*/ 2147483647 h 190"/>
                <a:gd name="T8" fmla="*/ 2147483647 w 107"/>
                <a:gd name="T9" fmla="*/ 2147483647 h 190"/>
                <a:gd name="T10" fmla="*/ 2147483647 w 107"/>
                <a:gd name="T11" fmla="*/ 2147483647 h 190"/>
                <a:gd name="T12" fmla="*/ 2147483647 w 107"/>
                <a:gd name="T13" fmla="*/ 2147483647 h 190"/>
                <a:gd name="T14" fmla="*/ 2147483647 w 107"/>
                <a:gd name="T15" fmla="*/ 2147483647 h 190"/>
                <a:gd name="T16" fmla="*/ 2147483647 w 107"/>
                <a:gd name="T17" fmla="*/ 2147483647 h 190"/>
                <a:gd name="T18" fmla="*/ 2147483647 w 107"/>
                <a:gd name="T19" fmla="*/ 2147483647 h 190"/>
                <a:gd name="T20" fmla="*/ 2147483647 w 107"/>
                <a:gd name="T21" fmla="*/ 2147483647 h 190"/>
                <a:gd name="T22" fmla="*/ 2147483647 w 107"/>
                <a:gd name="T23" fmla="*/ 2147483647 h 190"/>
                <a:gd name="T24" fmla="*/ 2147483647 w 107"/>
                <a:gd name="T25" fmla="*/ 2147483647 h 190"/>
                <a:gd name="T26" fmla="*/ 2147483647 w 107"/>
                <a:gd name="T27" fmla="*/ 2147483647 h 190"/>
                <a:gd name="T28" fmla="*/ 2147483647 w 107"/>
                <a:gd name="T29" fmla="*/ 2147483647 h 190"/>
                <a:gd name="T30" fmla="*/ 2147483647 w 107"/>
                <a:gd name="T31" fmla="*/ 2147483647 h 190"/>
                <a:gd name="T32" fmla="*/ 2147483647 w 107"/>
                <a:gd name="T33" fmla="*/ 2147483647 h 190"/>
                <a:gd name="T34" fmla="*/ 2147483647 w 107"/>
                <a:gd name="T35" fmla="*/ 2147483647 h 190"/>
                <a:gd name="T36" fmla="*/ 2147483647 w 107"/>
                <a:gd name="T37" fmla="*/ 2147483647 h 190"/>
                <a:gd name="T38" fmla="*/ 2147483647 w 107"/>
                <a:gd name="T39" fmla="*/ 2147483647 h 190"/>
                <a:gd name="T40" fmla="*/ 2147483647 w 107"/>
                <a:gd name="T41" fmla="*/ 2147483647 h 190"/>
                <a:gd name="T42" fmla="*/ 2147483647 w 107"/>
                <a:gd name="T43" fmla="*/ 2147483647 h 190"/>
                <a:gd name="T44" fmla="*/ 2147483647 w 107"/>
                <a:gd name="T45" fmla="*/ 2147483647 h 190"/>
                <a:gd name="T46" fmla="*/ 2147483647 w 107"/>
                <a:gd name="T47" fmla="*/ 2147483647 h 190"/>
                <a:gd name="T48" fmla="*/ 2147483647 w 107"/>
                <a:gd name="T49" fmla="*/ 2147483647 h 190"/>
                <a:gd name="T50" fmla="*/ 2147483647 w 107"/>
                <a:gd name="T51" fmla="*/ 2147483647 h 190"/>
                <a:gd name="T52" fmla="*/ 2147483647 w 107"/>
                <a:gd name="T53" fmla="*/ 2147483647 h 190"/>
                <a:gd name="T54" fmla="*/ 2147483647 w 107"/>
                <a:gd name="T55" fmla="*/ 2147483647 h 190"/>
                <a:gd name="T56" fmla="*/ 2147483647 w 107"/>
                <a:gd name="T57" fmla="*/ 2147483647 h 190"/>
                <a:gd name="T58" fmla="*/ 2147483647 w 107"/>
                <a:gd name="T59" fmla="*/ 0 h 190"/>
                <a:gd name="T60" fmla="*/ 2147483647 w 107"/>
                <a:gd name="T61" fmla="*/ 2147483647 h 19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7" h="190">
                  <a:moveTo>
                    <a:pt x="7" y="9"/>
                  </a:moveTo>
                  <a:lnTo>
                    <a:pt x="0" y="23"/>
                  </a:lnTo>
                  <a:lnTo>
                    <a:pt x="15" y="47"/>
                  </a:lnTo>
                  <a:lnTo>
                    <a:pt x="15" y="60"/>
                  </a:lnTo>
                  <a:lnTo>
                    <a:pt x="22" y="78"/>
                  </a:lnTo>
                  <a:lnTo>
                    <a:pt x="19" y="93"/>
                  </a:lnTo>
                  <a:lnTo>
                    <a:pt x="23" y="110"/>
                  </a:lnTo>
                  <a:lnTo>
                    <a:pt x="26" y="118"/>
                  </a:lnTo>
                  <a:lnTo>
                    <a:pt x="19" y="126"/>
                  </a:lnTo>
                  <a:lnTo>
                    <a:pt x="13" y="159"/>
                  </a:lnTo>
                  <a:lnTo>
                    <a:pt x="33" y="182"/>
                  </a:lnTo>
                  <a:lnTo>
                    <a:pt x="34" y="178"/>
                  </a:lnTo>
                  <a:lnTo>
                    <a:pt x="46" y="185"/>
                  </a:lnTo>
                  <a:lnTo>
                    <a:pt x="46" y="190"/>
                  </a:lnTo>
                  <a:lnTo>
                    <a:pt x="56" y="188"/>
                  </a:lnTo>
                  <a:lnTo>
                    <a:pt x="59" y="184"/>
                  </a:lnTo>
                  <a:lnTo>
                    <a:pt x="43" y="174"/>
                  </a:lnTo>
                  <a:lnTo>
                    <a:pt x="27" y="149"/>
                  </a:lnTo>
                  <a:lnTo>
                    <a:pt x="19" y="138"/>
                  </a:lnTo>
                  <a:lnTo>
                    <a:pt x="32" y="113"/>
                  </a:lnTo>
                  <a:lnTo>
                    <a:pt x="57" y="108"/>
                  </a:lnTo>
                  <a:lnTo>
                    <a:pt x="70" y="119"/>
                  </a:lnTo>
                  <a:lnTo>
                    <a:pt x="63" y="97"/>
                  </a:lnTo>
                  <a:lnTo>
                    <a:pt x="72" y="87"/>
                  </a:lnTo>
                  <a:lnTo>
                    <a:pt x="101" y="87"/>
                  </a:lnTo>
                  <a:lnTo>
                    <a:pt x="107" y="73"/>
                  </a:lnTo>
                  <a:lnTo>
                    <a:pt x="95" y="50"/>
                  </a:lnTo>
                  <a:lnTo>
                    <a:pt x="85" y="37"/>
                  </a:lnTo>
                  <a:lnTo>
                    <a:pt x="48" y="27"/>
                  </a:lnTo>
                  <a:lnTo>
                    <a:pt x="36" y="0"/>
                  </a:ln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6315075" y="4732338"/>
              <a:ext cx="227013" cy="444500"/>
            </a:xfrm>
            <a:custGeom>
              <a:avLst/>
              <a:gdLst>
                <a:gd name="T0" fmla="*/ 2147483647 w 120"/>
                <a:gd name="T1" fmla="*/ 0 h 233"/>
                <a:gd name="T2" fmla="*/ 2147483647 w 120"/>
                <a:gd name="T3" fmla="*/ 2147483647 h 233"/>
                <a:gd name="T4" fmla="*/ 2147483647 w 120"/>
                <a:gd name="T5" fmla="*/ 2147483647 h 233"/>
                <a:gd name="T6" fmla="*/ 2147483647 w 120"/>
                <a:gd name="T7" fmla="*/ 2147483647 h 233"/>
                <a:gd name="T8" fmla="*/ 2147483647 w 120"/>
                <a:gd name="T9" fmla="*/ 2147483647 h 233"/>
                <a:gd name="T10" fmla="*/ 0 w 120"/>
                <a:gd name="T11" fmla="*/ 2147483647 h 233"/>
                <a:gd name="T12" fmla="*/ 2147483647 w 120"/>
                <a:gd name="T13" fmla="*/ 2147483647 h 233"/>
                <a:gd name="T14" fmla="*/ 2147483647 w 120"/>
                <a:gd name="T15" fmla="*/ 2147483647 h 233"/>
                <a:gd name="T16" fmla="*/ 2147483647 w 120"/>
                <a:gd name="T17" fmla="*/ 2147483647 h 233"/>
                <a:gd name="T18" fmla="*/ 2147483647 w 120"/>
                <a:gd name="T19" fmla="*/ 2147483647 h 233"/>
                <a:gd name="T20" fmla="*/ 2147483647 w 120"/>
                <a:gd name="T21" fmla="*/ 2147483647 h 233"/>
                <a:gd name="T22" fmla="*/ 2147483647 w 120"/>
                <a:gd name="T23" fmla="*/ 2147483647 h 233"/>
                <a:gd name="T24" fmla="*/ 2147483647 w 120"/>
                <a:gd name="T25" fmla="*/ 2147483647 h 233"/>
                <a:gd name="T26" fmla="*/ 2147483647 w 120"/>
                <a:gd name="T27" fmla="*/ 2147483647 h 233"/>
                <a:gd name="T28" fmla="*/ 2147483647 w 120"/>
                <a:gd name="T29" fmla="*/ 2147483647 h 233"/>
                <a:gd name="T30" fmla="*/ 2147483647 w 120"/>
                <a:gd name="T31" fmla="*/ 2147483647 h 233"/>
                <a:gd name="T32" fmla="*/ 2147483647 w 120"/>
                <a:gd name="T33" fmla="*/ 2147483647 h 233"/>
                <a:gd name="T34" fmla="*/ 2147483647 w 120"/>
                <a:gd name="T35" fmla="*/ 2147483647 h 233"/>
                <a:gd name="T36" fmla="*/ 2147483647 w 120"/>
                <a:gd name="T37" fmla="*/ 2147483647 h 233"/>
                <a:gd name="T38" fmla="*/ 2147483647 w 120"/>
                <a:gd name="T39" fmla="*/ 2147483647 h 233"/>
                <a:gd name="T40" fmla="*/ 2147483647 w 120"/>
                <a:gd name="T41" fmla="*/ 2147483647 h 233"/>
                <a:gd name="T42" fmla="*/ 2147483647 w 120"/>
                <a:gd name="T43" fmla="*/ 2147483647 h 233"/>
                <a:gd name="T44" fmla="*/ 2147483647 w 120"/>
                <a:gd name="T45" fmla="*/ 2147483647 h 233"/>
                <a:gd name="T46" fmla="*/ 2147483647 w 120"/>
                <a:gd name="T47" fmla="*/ 2147483647 h 233"/>
                <a:gd name="T48" fmla="*/ 2147483647 w 120"/>
                <a:gd name="T49" fmla="*/ 2147483647 h 233"/>
                <a:gd name="T50" fmla="*/ 2147483647 w 120"/>
                <a:gd name="T51" fmla="*/ 2147483647 h 233"/>
                <a:gd name="T52" fmla="*/ 2147483647 w 120"/>
                <a:gd name="T53" fmla="*/ 2147483647 h 233"/>
                <a:gd name="T54" fmla="*/ 2147483647 w 120"/>
                <a:gd name="T55" fmla="*/ 2147483647 h 233"/>
                <a:gd name="T56" fmla="*/ 2147483647 w 120"/>
                <a:gd name="T57" fmla="*/ 2147483647 h 233"/>
                <a:gd name="T58" fmla="*/ 2147483647 w 120"/>
                <a:gd name="T59" fmla="*/ 2147483647 h 233"/>
                <a:gd name="T60" fmla="*/ 2147483647 w 120"/>
                <a:gd name="T61" fmla="*/ 2147483647 h 233"/>
                <a:gd name="T62" fmla="*/ 2147483647 w 120"/>
                <a:gd name="T63" fmla="*/ 2147483647 h 233"/>
                <a:gd name="T64" fmla="*/ 2147483647 w 120"/>
                <a:gd name="T65" fmla="*/ 0 h 2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0" h="233">
                  <a:moveTo>
                    <a:pt x="72" y="0"/>
                  </a:moveTo>
                  <a:lnTo>
                    <a:pt x="55" y="17"/>
                  </a:lnTo>
                  <a:lnTo>
                    <a:pt x="40" y="26"/>
                  </a:lnTo>
                  <a:lnTo>
                    <a:pt x="15" y="60"/>
                  </a:lnTo>
                  <a:lnTo>
                    <a:pt x="7" y="85"/>
                  </a:lnTo>
                  <a:lnTo>
                    <a:pt x="0" y="98"/>
                  </a:lnTo>
                  <a:lnTo>
                    <a:pt x="23" y="123"/>
                  </a:lnTo>
                  <a:lnTo>
                    <a:pt x="31" y="142"/>
                  </a:lnTo>
                  <a:lnTo>
                    <a:pt x="26" y="161"/>
                  </a:lnTo>
                  <a:lnTo>
                    <a:pt x="44" y="165"/>
                  </a:lnTo>
                  <a:lnTo>
                    <a:pt x="58" y="157"/>
                  </a:lnTo>
                  <a:lnTo>
                    <a:pt x="65" y="148"/>
                  </a:lnTo>
                  <a:lnTo>
                    <a:pt x="80" y="188"/>
                  </a:lnTo>
                  <a:lnTo>
                    <a:pt x="86" y="211"/>
                  </a:lnTo>
                  <a:lnTo>
                    <a:pt x="85" y="233"/>
                  </a:lnTo>
                  <a:lnTo>
                    <a:pt x="99" y="212"/>
                  </a:lnTo>
                  <a:lnTo>
                    <a:pt x="92" y="188"/>
                  </a:lnTo>
                  <a:lnTo>
                    <a:pt x="80" y="173"/>
                  </a:lnTo>
                  <a:lnTo>
                    <a:pt x="86" y="161"/>
                  </a:lnTo>
                  <a:lnTo>
                    <a:pt x="85" y="151"/>
                  </a:lnTo>
                  <a:lnTo>
                    <a:pt x="69" y="130"/>
                  </a:lnTo>
                  <a:lnTo>
                    <a:pt x="77" y="114"/>
                  </a:lnTo>
                  <a:lnTo>
                    <a:pt x="106" y="106"/>
                  </a:lnTo>
                  <a:lnTo>
                    <a:pt x="120" y="91"/>
                  </a:lnTo>
                  <a:lnTo>
                    <a:pt x="111" y="91"/>
                  </a:lnTo>
                  <a:lnTo>
                    <a:pt x="104" y="87"/>
                  </a:lnTo>
                  <a:lnTo>
                    <a:pt x="93" y="84"/>
                  </a:lnTo>
                  <a:lnTo>
                    <a:pt x="98" y="73"/>
                  </a:lnTo>
                  <a:lnTo>
                    <a:pt x="88" y="60"/>
                  </a:lnTo>
                  <a:lnTo>
                    <a:pt x="77" y="42"/>
                  </a:lnTo>
                  <a:lnTo>
                    <a:pt x="86" y="34"/>
                  </a:lnTo>
                  <a:lnTo>
                    <a:pt x="86" y="13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7" name="Line 96"/>
            <p:cNvSpPr>
              <a:spLocks noChangeShapeType="1"/>
            </p:cNvSpPr>
            <p:nvPr/>
          </p:nvSpPr>
          <p:spPr bwMode="auto">
            <a:xfrm>
              <a:off x="6962775" y="50117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5040313" y="4471988"/>
              <a:ext cx="39687" cy="7937"/>
            </a:xfrm>
            <a:custGeom>
              <a:avLst/>
              <a:gdLst>
                <a:gd name="T0" fmla="*/ 2147483647 w 30"/>
                <a:gd name="T1" fmla="*/ 0 h 6"/>
                <a:gd name="T2" fmla="*/ 2147483647 w 30"/>
                <a:gd name="T3" fmla="*/ 0 h 6"/>
                <a:gd name="T4" fmla="*/ 0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6">
                  <a:moveTo>
                    <a:pt x="24" y="0"/>
                  </a:moveTo>
                  <a:lnTo>
                    <a:pt x="30" y="0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9" name="Rectangle 15"/>
            <p:cNvSpPr>
              <a:spLocks noChangeArrowheads="1"/>
            </p:cNvSpPr>
            <p:nvPr/>
          </p:nvSpPr>
          <p:spPr bwMode="auto">
            <a:xfrm>
              <a:off x="4900613" y="4703763"/>
              <a:ext cx="0" cy="3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4670425" y="4322763"/>
              <a:ext cx="463550" cy="179387"/>
            </a:xfrm>
            <a:custGeom>
              <a:avLst/>
              <a:gdLst>
                <a:gd name="T0" fmla="*/ 2147483647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2147483647 h 23"/>
                <a:gd name="T8" fmla="*/ 2147483647 w 59"/>
                <a:gd name="T9" fmla="*/ 2147483647 h 23"/>
                <a:gd name="T10" fmla="*/ 2147483647 w 59"/>
                <a:gd name="T11" fmla="*/ 2147483647 h 23"/>
                <a:gd name="T12" fmla="*/ 2147483647 w 59"/>
                <a:gd name="T13" fmla="*/ 2147483647 h 23"/>
                <a:gd name="T14" fmla="*/ 2147483647 w 59"/>
                <a:gd name="T15" fmla="*/ 2147483647 h 23"/>
                <a:gd name="T16" fmla="*/ 2147483647 w 59"/>
                <a:gd name="T17" fmla="*/ 2147483647 h 23"/>
                <a:gd name="T18" fmla="*/ 2147483647 w 59"/>
                <a:gd name="T19" fmla="*/ 2147483647 h 23"/>
                <a:gd name="T20" fmla="*/ 2147483647 w 59"/>
                <a:gd name="T21" fmla="*/ 2147483647 h 23"/>
                <a:gd name="T22" fmla="*/ 2147483647 w 59"/>
                <a:gd name="T23" fmla="*/ 2147483647 h 23"/>
                <a:gd name="T24" fmla="*/ 2147483647 w 59"/>
                <a:gd name="T25" fmla="*/ 0 h 23"/>
                <a:gd name="T26" fmla="*/ 2147483647 w 59"/>
                <a:gd name="T27" fmla="*/ 0 h 23"/>
                <a:gd name="T28" fmla="*/ 2147483647 w 59"/>
                <a:gd name="T29" fmla="*/ 2147483647 h 23"/>
                <a:gd name="T30" fmla="*/ 2147483647 w 59"/>
                <a:gd name="T31" fmla="*/ 2147483647 h 23"/>
                <a:gd name="T32" fmla="*/ 2147483647 w 59"/>
                <a:gd name="T33" fmla="*/ 2147483647 h 23"/>
                <a:gd name="T34" fmla="*/ 2147483647 w 59"/>
                <a:gd name="T35" fmla="*/ 2147483647 h 23"/>
                <a:gd name="T36" fmla="*/ 2147483647 w 59"/>
                <a:gd name="T37" fmla="*/ 2147483647 h 23"/>
                <a:gd name="T38" fmla="*/ 2147483647 w 59"/>
                <a:gd name="T39" fmla="*/ 0 h 23"/>
                <a:gd name="T40" fmla="*/ 2147483647 w 59"/>
                <a:gd name="T41" fmla="*/ 0 h 23"/>
                <a:gd name="T42" fmla="*/ 2147483647 w 59"/>
                <a:gd name="T43" fmla="*/ 0 h 23"/>
                <a:gd name="T44" fmla="*/ 2147483647 w 59"/>
                <a:gd name="T45" fmla="*/ 2147483647 h 23"/>
                <a:gd name="T46" fmla="*/ 2147483647 w 59"/>
                <a:gd name="T47" fmla="*/ 2147483647 h 23"/>
                <a:gd name="T48" fmla="*/ 2147483647 w 59"/>
                <a:gd name="T49" fmla="*/ 2147483647 h 23"/>
                <a:gd name="T50" fmla="*/ 2147483647 w 59"/>
                <a:gd name="T51" fmla="*/ 2147483647 h 23"/>
                <a:gd name="T52" fmla="*/ 2147483647 w 59"/>
                <a:gd name="T53" fmla="*/ 2147483647 h 23"/>
                <a:gd name="T54" fmla="*/ 2147483647 w 59"/>
                <a:gd name="T55" fmla="*/ 2147483647 h 23"/>
                <a:gd name="T56" fmla="*/ 2147483647 w 59"/>
                <a:gd name="T57" fmla="*/ 2147483647 h 23"/>
                <a:gd name="T58" fmla="*/ 0 w 59"/>
                <a:gd name="T59" fmla="*/ 2147483647 h 23"/>
                <a:gd name="T60" fmla="*/ 2147483647 w 59"/>
                <a:gd name="T61" fmla="*/ 2147483647 h 23"/>
                <a:gd name="T62" fmla="*/ 2147483647 w 59"/>
                <a:gd name="T63" fmla="*/ 2147483647 h 23"/>
                <a:gd name="T64" fmla="*/ 2147483647 w 59"/>
                <a:gd name="T65" fmla="*/ 2147483647 h 23"/>
                <a:gd name="T66" fmla="*/ 2147483647 w 59"/>
                <a:gd name="T67" fmla="*/ 2147483647 h 23"/>
                <a:gd name="T68" fmla="*/ 2147483647 w 59"/>
                <a:gd name="T69" fmla="*/ 2147483647 h 23"/>
                <a:gd name="T70" fmla="*/ 2147483647 w 59"/>
                <a:gd name="T71" fmla="*/ 2147483647 h 23"/>
                <a:gd name="T72" fmla="*/ 2147483647 w 59"/>
                <a:gd name="T73" fmla="*/ 2147483647 h 23"/>
                <a:gd name="T74" fmla="*/ 2147483647 w 59"/>
                <a:gd name="T75" fmla="*/ 2147483647 h 23"/>
                <a:gd name="T76" fmla="*/ 2147483647 w 59"/>
                <a:gd name="T77" fmla="*/ 2147483647 h 23"/>
                <a:gd name="T78" fmla="*/ 2147483647 w 59"/>
                <a:gd name="T79" fmla="*/ 2147483647 h 23"/>
                <a:gd name="T80" fmla="*/ 2147483647 w 59"/>
                <a:gd name="T81" fmla="*/ 2147483647 h 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9" h="23">
                  <a:moveTo>
                    <a:pt x="34" y="20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8" y="16"/>
                    <a:pt x="58" y="16"/>
                  </a:cubicBezTo>
                  <a:cubicBezTo>
                    <a:pt x="58" y="15"/>
                    <a:pt x="58" y="9"/>
                    <a:pt x="58" y="9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lnTo>
                    <a:pt x="3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4889500" y="4471988"/>
              <a:ext cx="180975" cy="146050"/>
            </a:xfrm>
            <a:custGeom>
              <a:avLst/>
              <a:gdLst>
                <a:gd name="T0" fmla="*/ 2147483647 w 139"/>
                <a:gd name="T1" fmla="*/ 2147483647 h 114"/>
                <a:gd name="T2" fmla="*/ 2147483647 w 139"/>
                <a:gd name="T3" fmla="*/ 2147483647 h 114"/>
                <a:gd name="T4" fmla="*/ 2147483647 w 139"/>
                <a:gd name="T5" fmla="*/ 2147483647 h 114"/>
                <a:gd name="T6" fmla="*/ 2147483647 w 139"/>
                <a:gd name="T7" fmla="*/ 2147483647 h 114"/>
                <a:gd name="T8" fmla="*/ 2147483647 w 139"/>
                <a:gd name="T9" fmla="*/ 2147483647 h 114"/>
                <a:gd name="T10" fmla="*/ 2147483647 w 139"/>
                <a:gd name="T11" fmla="*/ 2147483647 h 114"/>
                <a:gd name="T12" fmla="*/ 2147483647 w 139"/>
                <a:gd name="T13" fmla="*/ 0 h 114"/>
                <a:gd name="T14" fmla="*/ 2147483647 w 139"/>
                <a:gd name="T15" fmla="*/ 2147483647 h 114"/>
                <a:gd name="T16" fmla="*/ 2147483647 w 139"/>
                <a:gd name="T17" fmla="*/ 2147483647 h 114"/>
                <a:gd name="T18" fmla="*/ 2147483647 w 139"/>
                <a:gd name="T19" fmla="*/ 2147483647 h 114"/>
                <a:gd name="T20" fmla="*/ 2147483647 w 139"/>
                <a:gd name="T21" fmla="*/ 2147483647 h 114"/>
                <a:gd name="T22" fmla="*/ 2147483647 w 139"/>
                <a:gd name="T23" fmla="*/ 2147483647 h 114"/>
                <a:gd name="T24" fmla="*/ 2147483647 w 139"/>
                <a:gd name="T25" fmla="*/ 2147483647 h 114"/>
                <a:gd name="T26" fmla="*/ 0 w 139"/>
                <a:gd name="T27" fmla="*/ 2147483647 h 114"/>
                <a:gd name="T28" fmla="*/ 2147483647 w 139"/>
                <a:gd name="T29" fmla="*/ 2147483647 h 114"/>
                <a:gd name="T30" fmla="*/ 2147483647 w 139"/>
                <a:gd name="T31" fmla="*/ 2147483647 h 1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9" h="114">
                  <a:moveTo>
                    <a:pt x="25" y="114"/>
                  </a:moveTo>
                  <a:lnTo>
                    <a:pt x="61" y="96"/>
                  </a:lnTo>
                  <a:lnTo>
                    <a:pt x="73" y="90"/>
                  </a:lnTo>
                  <a:lnTo>
                    <a:pt x="115" y="66"/>
                  </a:lnTo>
                  <a:lnTo>
                    <a:pt x="127" y="24"/>
                  </a:lnTo>
                  <a:lnTo>
                    <a:pt x="139" y="6"/>
                  </a:lnTo>
                  <a:lnTo>
                    <a:pt x="139" y="0"/>
                  </a:lnTo>
                  <a:lnTo>
                    <a:pt x="115" y="6"/>
                  </a:lnTo>
                  <a:lnTo>
                    <a:pt x="49" y="12"/>
                  </a:lnTo>
                  <a:lnTo>
                    <a:pt x="37" y="6"/>
                  </a:lnTo>
                  <a:lnTo>
                    <a:pt x="19" y="24"/>
                  </a:lnTo>
                  <a:lnTo>
                    <a:pt x="25" y="48"/>
                  </a:lnTo>
                  <a:lnTo>
                    <a:pt x="0" y="102"/>
                  </a:lnTo>
                  <a:lnTo>
                    <a:pt x="13" y="102"/>
                  </a:lnTo>
                  <a:lnTo>
                    <a:pt x="25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2" name="Freeform 18"/>
            <p:cNvSpPr>
              <a:spLocks/>
            </p:cNvSpPr>
            <p:nvPr/>
          </p:nvSpPr>
          <p:spPr bwMode="auto">
            <a:xfrm>
              <a:off x="4865688" y="4587875"/>
              <a:ext cx="127000" cy="115888"/>
            </a:xfrm>
            <a:custGeom>
              <a:avLst/>
              <a:gdLst>
                <a:gd name="T0" fmla="*/ 2147483647 w 97"/>
                <a:gd name="T1" fmla="*/ 2147483647 h 90"/>
                <a:gd name="T2" fmla="*/ 2147483647 w 97"/>
                <a:gd name="T3" fmla="*/ 0 h 90"/>
                <a:gd name="T4" fmla="*/ 2147483647 w 97"/>
                <a:gd name="T5" fmla="*/ 2147483647 h 90"/>
                <a:gd name="T6" fmla="*/ 2147483647 w 97"/>
                <a:gd name="T7" fmla="*/ 2147483647 h 90"/>
                <a:gd name="T8" fmla="*/ 2147483647 w 97"/>
                <a:gd name="T9" fmla="*/ 2147483647 h 90"/>
                <a:gd name="T10" fmla="*/ 2147483647 w 97"/>
                <a:gd name="T11" fmla="*/ 2147483647 h 90"/>
                <a:gd name="T12" fmla="*/ 2147483647 w 97"/>
                <a:gd name="T13" fmla="*/ 2147483647 h 90"/>
                <a:gd name="T14" fmla="*/ 0 w 97"/>
                <a:gd name="T15" fmla="*/ 2147483647 h 90"/>
                <a:gd name="T16" fmla="*/ 2147483647 w 97"/>
                <a:gd name="T17" fmla="*/ 2147483647 h 90"/>
                <a:gd name="T18" fmla="*/ 2147483647 w 97"/>
                <a:gd name="T19" fmla="*/ 2147483647 h 90"/>
                <a:gd name="T20" fmla="*/ 2147483647 w 97"/>
                <a:gd name="T21" fmla="*/ 2147483647 h 90"/>
                <a:gd name="T22" fmla="*/ 2147483647 w 97"/>
                <a:gd name="T23" fmla="*/ 2147483647 h 90"/>
                <a:gd name="T24" fmla="*/ 2147483647 w 97"/>
                <a:gd name="T25" fmla="*/ 2147483647 h 90"/>
                <a:gd name="T26" fmla="*/ 2147483647 w 97"/>
                <a:gd name="T27" fmla="*/ 2147483647 h 90"/>
                <a:gd name="T28" fmla="*/ 2147483647 w 97"/>
                <a:gd name="T29" fmla="*/ 2147483647 h 90"/>
                <a:gd name="T30" fmla="*/ 2147483647 w 97"/>
                <a:gd name="T31" fmla="*/ 2147483647 h 90"/>
                <a:gd name="T32" fmla="*/ 2147483647 w 97"/>
                <a:gd name="T33" fmla="*/ 2147483647 h 90"/>
                <a:gd name="T34" fmla="*/ 2147483647 w 97"/>
                <a:gd name="T35" fmla="*/ 2147483647 h 90"/>
                <a:gd name="T36" fmla="*/ 2147483647 w 97"/>
                <a:gd name="T37" fmla="*/ 2147483647 h 90"/>
                <a:gd name="T38" fmla="*/ 2147483647 w 97"/>
                <a:gd name="T39" fmla="*/ 2147483647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4865688" y="4587875"/>
              <a:ext cx="127000" cy="115888"/>
            </a:xfrm>
            <a:custGeom>
              <a:avLst/>
              <a:gdLst>
                <a:gd name="T0" fmla="*/ 2147483647 w 97"/>
                <a:gd name="T1" fmla="*/ 2147483647 h 90"/>
                <a:gd name="T2" fmla="*/ 2147483647 w 97"/>
                <a:gd name="T3" fmla="*/ 0 h 90"/>
                <a:gd name="T4" fmla="*/ 2147483647 w 97"/>
                <a:gd name="T5" fmla="*/ 2147483647 h 90"/>
                <a:gd name="T6" fmla="*/ 2147483647 w 97"/>
                <a:gd name="T7" fmla="*/ 2147483647 h 90"/>
                <a:gd name="T8" fmla="*/ 2147483647 w 97"/>
                <a:gd name="T9" fmla="*/ 2147483647 h 90"/>
                <a:gd name="T10" fmla="*/ 2147483647 w 97"/>
                <a:gd name="T11" fmla="*/ 2147483647 h 90"/>
                <a:gd name="T12" fmla="*/ 2147483647 w 97"/>
                <a:gd name="T13" fmla="*/ 2147483647 h 90"/>
                <a:gd name="T14" fmla="*/ 0 w 97"/>
                <a:gd name="T15" fmla="*/ 2147483647 h 90"/>
                <a:gd name="T16" fmla="*/ 2147483647 w 97"/>
                <a:gd name="T17" fmla="*/ 2147483647 h 90"/>
                <a:gd name="T18" fmla="*/ 2147483647 w 97"/>
                <a:gd name="T19" fmla="*/ 2147483647 h 90"/>
                <a:gd name="T20" fmla="*/ 2147483647 w 97"/>
                <a:gd name="T21" fmla="*/ 2147483647 h 90"/>
                <a:gd name="T22" fmla="*/ 2147483647 w 97"/>
                <a:gd name="T23" fmla="*/ 2147483647 h 90"/>
                <a:gd name="T24" fmla="*/ 2147483647 w 97"/>
                <a:gd name="T25" fmla="*/ 2147483647 h 90"/>
                <a:gd name="T26" fmla="*/ 2147483647 w 97"/>
                <a:gd name="T27" fmla="*/ 2147483647 h 90"/>
                <a:gd name="T28" fmla="*/ 2147483647 w 97"/>
                <a:gd name="T29" fmla="*/ 2147483647 h 90"/>
                <a:gd name="T30" fmla="*/ 2147483647 w 97"/>
                <a:gd name="T31" fmla="*/ 2147483647 h 90"/>
                <a:gd name="T32" fmla="*/ 2147483647 w 97"/>
                <a:gd name="T33" fmla="*/ 2147483647 h 90"/>
                <a:gd name="T34" fmla="*/ 2147483647 w 97"/>
                <a:gd name="T35" fmla="*/ 2147483647 h 90"/>
                <a:gd name="T36" fmla="*/ 2147483647 w 97"/>
                <a:gd name="T37" fmla="*/ 2147483647 h 90"/>
                <a:gd name="T38" fmla="*/ 2147483647 w 97"/>
                <a:gd name="T39" fmla="*/ 2147483647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4" name="Freeform 32"/>
            <p:cNvSpPr>
              <a:spLocks/>
            </p:cNvSpPr>
            <p:nvPr/>
          </p:nvSpPr>
          <p:spPr bwMode="auto">
            <a:xfrm>
              <a:off x="4600575" y="3776663"/>
              <a:ext cx="233363" cy="211137"/>
            </a:xfrm>
            <a:custGeom>
              <a:avLst/>
              <a:gdLst>
                <a:gd name="T0" fmla="*/ 2147483647 w 30"/>
                <a:gd name="T1" fmla="*/ 2147483647 h 27"/>
                <a:gd name="T2" fmla="*/ 2147483647 w 30"/>
                <a:gd name="T3" fmla="*/ 2147483647 h 27"/>
                <a:gd name="T4" fmla="*/ 2147483647 w 30"/>
                <a:gd name="T5" fmla="*/ 2147483647 h 27"/>
                <a:gd name="T6" fmla="*/ 2147483647 w 30"/>
                <a:gd name="T7" fmla="*/ 2147483647 h 27"/>
                <a:gd name="T8" fmla="*/ 2147483647 w 30"/>
                <a:gd name="T9" fmla="*/ 0 h 27"/>
                <a:gd name="T10" fmla="*/ 2147483647 w 30"/>
                <a:gd name="T11" fmla="*/ 2147483647 h 27"/>
                <a:gd name="T12" fmla="*/ 2147483647 w 30"/>
                <a:gd name="T13" fmla="*/ 2147483647 h 27"/>
                <a:gd name="T14" fmla="*/ 2147483647 w 30"/>
                <a:gd name="T15" fmla="*/ 2147483647 h 27"/>
                <a:gd name="T16" fmla="*/ 2147483647 w 30"/>
                <a:gd name="T17" fmla="*/ 2147483647 h 27"/>
                <a:gd name="T18" fmla="*/ 2147483647 w 30"/>
                <a:gd name="T19" fmla="*/ 2147483647 h 27"/>
                <a:gd name="T20" fmla="*/ 2147483647 w 30"/>
                <a:gd name="T21" fmla="*/ 2147483647 h 27"/>
                <a:gd name="T22" fmla="*/ 2147483647 w 30"/>
                <a:gd name="T23" fmla="*/ 2147483647 h 27"/>
                <a:gd name="T24" fmla="*/ 2147483647 w 30"/>
                <a:gd name="T25" fmla="*/ 2147483647 h 27"/>
                <a:gd name="T26" fmla="*/ 2147483647 w 30"/>
                <a:gd name="T27" fmla="*/ 2147483647 h 27"/>
                <a:gd name="T28" fmla="*/ 2147483647 w 30"/>
                <a:gd name="T29" fmla="*/ 2147483647 h 27"/>
                <a:gd name="T30" fmla="*/ 2147483647 w 30"/>
                <a:gd name="T31" fmla="*/ 2147483647 h 27"/>
                <a:gd name="T32" fmla="*/ 0 w 30"/>
                <a:gd name="T33" fmla="*/ 2147483647 h 27"/>
                <a:gd name="T34" fmla="*/ 2147483647 w 30"/>
                <a:gd name="T35" fmla="*/ 2147483647 h 27"/>
                <a:gd name="T36" fmla="*/ 2147483647 w 30"/>
                <a:gd name="T37" fmla="*/ 2147483647 h 27"/>
                <a:gd name="T38" fmla="*/ 2147483647 w 30"/>
                <a:gd name="T39" fmla="*/ 2147483647 h 27"/>
                <a:gd name="T40" fmla="*/ 2147483647 w 30"/>
                <a:gd name="T41" fmla="*/ 2147483647 h 27"/>
                <a:gd name="T42" fmla="*/ 2147483647 w 30"/>
                <a:gd name="T43" fmla="*/ 2147483647 h 27"/>
                <a:gd name="T44" fmla="*/ 2147483647 w 30"/>
                <a:gd name="T45" fmla="*/ 2147483647 h 27"/>
                <a:gd name="T46" fmla="*/ 2147483647 w 30"/>
                <a:gd name="T47" fmla="*/ 2147483647 h 27"/>
                <a:gd name="T48" fmla="*/ 2147483647 w 30"/>
                <a:gd name="T49" fmla="*/ 2147483647 h 27"/>
                <a:gd name="T50" fmla="*/ 2147483647 w 30"/>
                <a:gd name="T51" fmla="*/ 2147483647 h 27"/>
                <a:gd name="T52" fmla="*/ 2147483647 w 30"/>
                <a:gd name="T53" fmla="*/ 2147483647 h 27"/>
                <a:gd name="T54" fmla="*/ 2147483647 w 30"/>
                <a:gd name="T55" fmla="*/ 2147483647 h 27"/>
                <a:gd name="T56" fmla="*/ 2147483647 w 30"/>
                <a:gd name="T57" fmla="*/ 2147483647 h 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0" h="27">
                  <a:moveTo>
                    <a:pt x="30" y="14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11"/>
                    <a:pt x="8" y="11"/>
                  </a:cubicBezTo>
                  <a:cubicBezTo>
                    <a:pt x="7" y="11"/>
                    <a:pt x="5" y="11"/>
                    <a:pt x="5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3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5" name="Freeform 45"/>
            <p:cNvSpPr>
              <a:spLocks/>
            </p:cNvSpPr>
            <p:nvPr/>
          </p:nvSpPr>
          <p:spPr bwMode="auto">
            <a:xfrm>
              <a:off x="4810125" y="3940175"/>
              <a:ext cx="15875" cy="7938"/>
            </a:xfrm>
            <a:custGeom>
              <a:avLst/>
              <a:gdLst>
                <a:gd name="T0" fmla="*/ 2147483647 w 12"/>
                <a:gd name="T1" fmla="*/ 2147483647 h 6"/>
                <a:gd name="T2" fmla="*/ 0 w 12"/>
                <a:gd name="T3" fmla="*/ 0 h 6"/>
                <a:gd name="T4" fmla="*/ 0 w 12"/>
                <a:gd name="T5" fmla="*/ 2147483647 h 6"/>
                <a:gd name="T6" fmla="*/ 2147483647 w 12"/>
                <a:gd name="T7" fmla="*/ 2147483647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6" name="Freeform 59"/>
            <p:cNvSpPr>
              <a:spLocks/>
            </p:cNvSpPr>
            <p:nvPr/>
          </p:nvSpPr>
          <p:spPr bwMode="auto">
            <a:xfrm>
              <a:off x="4568825" y="3940175"/>
              <a:ext cx="446088" cy="287338"/>
            </a:xfrm>
            <a:custGeom>
              <a:avLst/>
              <a:gdLst>
                <a:gd name="T0" fmla="*/ 2147483647 w 57"/>
                <a:gd name="T1" fmla="*/ 2147483647 h 37"/>
                <a:gd name="T2" fmla="*/ 2147483647 w 57"/>
                <a:gd name="T3" fmla="*/ 2147483647 h 37"/>
                <a:gd name="T4" fmla="*/ 2147483647 w 57"/>
                <a:gd name="T5" fmla="*/ 2147483647 h 37"/>
                <a:gd name="T6" fmla="*/ 2147483647 w 57"/>
                <a:gd name="T7" fmla="*/ 2147483647 h 37"/>
                <a:gd name="T8" fmla="*/ 2147483647 w 57"/>
                <a:gd name="T9" fmla="*/ 2147483647 h 37"/>
                <a:gd name="T10" fmla="*/ 2147483647 w 57"/>
                <a:gd name="T11" fmla="*/ 2147483647 h 37"/>
                <a:gd name="T12" fmla="*/ 2147483647 w 57"/>
                <a:gd name="T13" fmla="*/ 2147483647 h 37"/>
                <a:gd name="T14" fmla="*/ 2147483647 w 57"/>
                <a:gd name="T15" fmla="*/ 2147483647 h 37"/>
                <a:gd name="T16" fmla="*/ 2147483647 w 57"/>
                <a:gd name="T17" fmla="*/ 2147483647 h 37"/>
                <a:gd name="T18" fmla="*/ 2147483647 w 57"/>
                <a:gd name="T19" fmla="*/ 2147483647 h 37"/>
                <a:gd name="T20" fmla="*/ 2147483647 w 57"/>
                <a:gd name="T21" fmla="*/ 2147483647 h 37"/>
                <a:gd name="T22" fmla="*/ 2147483647 w 57"/>
                <a:gd name="T23" fmla="*/ 0 h 37"/>
                <a:gd name="T24" fmla="*/ 2147483647 w 57"/>
                <a:gd name="T25" fmla="*/ 0 h 37"/>
                <a:gd name="T26" fmla="*/ 2147483647 w 57"/>
                <a:gd name="T27" fmla="*/ 2147483647 h 37"/>
                <a:gd name="T28" fmla="*/ 2147483647 w 57"/>
                <a:gd name="T29" fmla="*/ 2147483647 h 37"/>
                <a:gd name="T30" fmla="*/ 2147483647 w 57"/>
                <a:gd name="T31" fmla="*/ 2147483647 h 37"/>
                <a:gd name="T32" fmla="*/ 2147483647 w 57"/>
                <a:gd name="T33" fmla="*/ 2147483647 h 37"/>
                <a:gd name="T34" fmla="*/ 2147483647 w 57"/>
                <a:gd name="T35" fmla="*/ 2147483647 h 37"/>
                <a:gd name="T36" fmla="*/ 2147483647 w 57"/>
                <a:gd name="T37" fmla="*/ 2147483647 h 37"/>
                <a:gd name="T38" fmla="*/ 2147483647 w 57"/>
                <a:gd name="T39" fmla="*/ 2147483647 h 37"/>
                <a:gd name="T40" fmla="*/ 2147483647 w 57"/>
                <a:gd name="T41" fmla="*/ 2147483647 h 37"/>
                <a:gd name="T42" fmla="*/ 2147483647 w 57"/>
                <a:gd name="T43" fmla="*/ 2147483647 h 37"/>
                <a:gd name="T44" fmla="*/ 0 w 57"/>
                <a:gd name="T45" fmla="*/ 2147483647 h 37"/>
                <a:gd name="T46" fmla="*/ 0 w 57"/>
                <a:gd name="T47" fmla="*/ 2147483647 h 37"/>
                <a:gd name="T48" fmla="*/ 2147483647 w 57"/>
                <a:gd name="T49" fmla="*/ 2147483647 h 37"/>
                <a:gd name="T50" fmla="*/ 2147483647 w 57"/>
                <a:gd name="T51" fmla="*/ 2147483647 h 37"/>
                <a:gd name="T52" fmla="*/ 2147483647 w 57"/>
                <a:gd name="T53" fmla="*/ 2147483647 h 37"/>
                <a:gd name="T54" fmla="*/ 2147483647 w 57"/>
                <a:gd name="T55" fmla="*/ 2147483647 h 37"/>
                <a:gd name="T56" fmla="*/ 2147483647 w 57"/>
                <a:gd name="T57" fmla="*/ 2147483647 h 37"/>
                <a:gd name="T58" fmla="*/ 2147483647 w 57"/>
                <a:gd name="T59" fmla="*/ 2147483647 h 37"/>
                <a:gd name="T60" fmla="*/ 2147483647 w 57"/>
                <a:gd name="T61" fmla="*/ 2147483647 h 37"/>
                <a:gd name="T62" fmla="*/ 2147483647 w 57"/>
                <a:gd name="T63" fmla="*/ 2147483647 h 37"/>
                <a:gd name="T64" fmla="*/ 2147483647 w 57"/>
                <a:gd name="T65" fmla="*/ 2147483647 h 37"/>
                <a:gd name="T66" fmla="*/ 2147483647 w 57"/>
                <a:gd name="T67" fmla="*/ 2147483647 h 37"/>
                <a:gd name="T68" fmla="*/ 2147483647 w 57"/>
                <a:gd name="T69" fmla="*/ 2147483647 h 37"/>
                <a:gd name="T70" fmla="*/ 2147483647 w 57"/>
                <a:gd name="T71" fmla="*/ 2147483647 h 37"/>
                <a:gd name="T72" fmla="*/ 2147483647 w 57"/>
                <a:gd name="T73" fmla="*/ 2147483647 h 37"/>
                <a:gd name="T74" fmla="*/ 2147483647 w 57"/>
                <a:gd name="T75" fmla="*/ 2147483647 h 37"/>
                <a:gd name="T76" fmla="*/ 2147483647 w 57"/>
                <a:gd name="T77" fmla="*/ 2147483647 h 37"/>
                <a:gd name="T78" fmla="*/ 2147483647 w 57"/>
                <a:gd name="T79" fmla="*/ 2147483647 h 37"/>
                <a:gd name="T80" fmla="*/ 2147483647 w 57"/>
                <a:gd name="T81" fmla="*/ 2147483647 h 37"/>
                <a:gd name="T82" fmla="*/ 2147483647 w 57"/>
                <a:gd name="T83" fmla="*/ 2147483647 h 37"/>
                <a:gd name="T84" fmla="*/ 2147483647 w 57"/>
                <a:gd name="T85" fmla="*/ 2147483647 h 37"/>
                <a:gd name="T86" fmla="*/ 2147483647 w 57"/>
                <a:gd name="T87" fmla="*/ 2147483647 h 37"/>
                <a:gd name="T88" fmla="*/ 2147483647 w 57"/>
                <a:gd name="T89" fmla="*/ 2147483647 h 37"/>
                <a:gd name="T90" fmla="*/ 2147483647 w 57"/>
                <a:gd name="T91" fmla="*/ 2147483647 h 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7" h="37">
                  <a:moveTo>
                    <a:pt x="54" y="22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6" y="26"/>
                    <a:pt x="25" y="28"/>
                  </a:cubicBezTo>
                  <a:cubicBezTo>
                    <a:pt x="25" y="29"/>
                    <a:pt x="22" y="30"/>
                    <a:pt x="22" y="3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5"/>
                    <a:pt x="51" y="25"/>
                    <a:pt x="51" y="25"/>
                  </a:cubicBezTo>
                  <a:lnTo>
                    <a:pt x="5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7" name="Freeform 60"/>
            <p:cNvSpPr>
              <a:spLocks/>
            </p:cNvSpPr>
            <p:nvPr/>
          </p:nvSpPr>
          <p:spPr bwMode="auto">
            <a:xfrm>
              <a:off x="4826000" y="3940175"/>
              <a:ext cx="55563" cy="30163"/>
            </a:xfrm>
            <a:custGeom>
              <a:avLst/>
              <a:gdLst>
                <a:gd name="T0" fmla="*/ 2147483647 w 42"/>
                <a:gd name="T1" fmla="*/ 2147483647 h 24"/>
                <a:gd name="T2" fmla="*/ 2147483647 w 42"/>
                <a:gd name="T3" fmla="*/ 0 h 24"/>
                <a:gd name="T4" fmla="*/ 0 w 42"/>
                <a:gd name="T5" fmla="*/ 2147483647 h 24"/>
                <a:gd name="T6" fmla="*/ 2147483647 w 42"/>
                <a:gd name="T7" fmla="*/ 2147483647 h 24"/>
                <a:gd name="T8" fmla="*/ 2147483647 w 42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24">
                  <a:moveTo>
                    <a:pt x="36" y="24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42" y="24"/>
                  </a:lnTo>
                  <a:lnTo>
                    <a:pt x="3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8" name="Freeform 66"/>
            <p:cNvSpPr>
              <a:spLocks/>
            </p:cNvSpPr>
            <p:nvPr/>
          </p:nvSpPr>
          <p:spPr bwMode="auto">
            <a:xfrm>
              <a:off x="4583113" y="4244975"/>
              <a:ext cx="174625" cy="149225"/>
            </a:xfrm>
            <a:custGeom>
              <a:avLst/>
              <a:gdLst>
                <a:gd name="T0" fmla="*/ 2147483647 w 132"/>
                <a:gd name="T1" fmla="*/ 2147483647 h 115"/>
                <a:gd name="T2" fmla="*/ 2147483647 w 132"/>
                <a:gd name="T3" fmla="*/ 2147483647 h 115"/>
                <a:gd name="T4" fmla="*/ 0 w 132"/>
                <a:gd name="T5" fmla="*/ 0 h 115"/>
                <a:gd name="T6" fmla="*/ 0 w 132"/>
                <a:gd name="T7" fmla="*/ 2147483647 h 115"/>
                <a:gd name="T8" fmla="*/ 2147483647 w 132"/>
                <a:gd name="T9" fmla="*/ 2147483647 h 115"/>
                <a:gd name="T10" fmla="*/ 0 w 132"/>
                <a:gd name="T11" fmla="*/ 2147483647 h 115"/>
                <a:gd name="T12" fmla="*/ 2147483647 w 132"/>
                <a:gd name="T13" fmla="*/ 2147483647 h 115"/>
                <a:gd name="T14" fmla="*/ 2147483647 w 132"/>
                <a:gd name="T15" fmla="*/ 2147483647 h 115"/>
                <a:gd name="T16" fmla="*/ 2147483647 w 132"/>
                <a:gd name="T17" fmla="*/ 2147483647 h 115"/>
                <a:gd name="T18" fmla="*/ 2147483647 w 132"/>
                <a:gd name="T19" fmla="*/ 2147483647 h 115"/>
                <a:gd name="T20" fmla="*/ 2147483647 w 132"/>
                <a:gd name="T21" fmla="*/ 2147483647 h 115"/>
                <a:gd name="T22" fmla="*/ 2147483647 w 132"/>
                <a:gd name="T23" fmla="*/ 2147483647 h 115"/>
                <a:gd name="T24" fmla="*/ 2147483647 w 132"/>
                <a:gd name="T25" fmla="*/ 2147483647 h 115"/>
                <a:gd name="T26" fmla="*/ 2147483647 w 132"/>
                <a:gd name="T27" fmla="*/ 2147483647 h 115"/>
                <a:gd name="T28" fmla="*/ 2147483647 w 132"/>
                <a:gd name="T29" fmla="*/ 2147483647 h 115"/>
                <a:gd name="T30" fmla="*/ 2147483647 w 132"/>
                <a:gd name="T31" fmla="*/ 2147483647 h 115"/>
                <a:gd name="T32" fmla="*/ 2147483647 w 132"/>
                <a:gd name="T33" fmla="*/ 2147483647 h 115"/>
                <a:gd name="T34" fmla="*/ 2147483647 w 132"/>
                <a:gd name="T35" fmla="*/ 2147483647 h 115"/>
                <a:gd name="T36" fmla="*/ 2147483647 w 132"/>
                <a:gd name="T37" fmla="*/ 2147483647 h 115"/>
                <a:gd name="T38" fmla="*/ 2147483647 w 132"/>
                <a:gd name="T39" fmla="*/ 2147483647 h 115"/>
                <a:gd name="T40" fmla="*/ 2147483647 w 132"/>
                <a:gd name="T41" fmla="*/ 2147483647 h 115"/>
                <a:gd name="T42" fmla="*/ 2147483647 w 132"/>
                <a:gd name="T43" fmla="*/ 2147483647 h 115"/>
                <a:gd name="T44" fmla="*/ 2147483647 w 132"/>
                <a:gd name="T45" fmla="*/ 2147483647 h 115"/>
                <a:gd name="T46" fmla="*/ 2147483647 w 132"/>
                <a:gd name="T47" fmla="*/ 2147483647 h 115"/>
                <a:gd name="T48" fmla="*/ 2147483647 w 132"/>
                <a:gd name="T49" fmla="*/ 0 h 115"/>
                <a:gd name="T50" fmla="*/ 2147483647 w 132"/>
                <a:gd name="T51" fmla="*/ 2147483647 h 1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2" h="115">
                  <a:moveTo>
                    <a:pt x="48" y="6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6" y="30"/>
                  </a:lnTo>
                  <a:lnTo>
                    <a:pt x="0" y="48"/>
                  </a:lnTo>
                  <a:lnTo>
                    <a:pt x="6" y="61"/>
                  </a:lnTo>
                  <a:lnTo>
                    <a:pt x="12" y="73"/>
                  </a:lnTo>
                  <a:lnTo>
                    <a:pt x="48" y="73"/>
                  </a:lnTo>
                  <a:lnTo>
                    <a:pt x="66" y="73"/>
                  </a:lnTo>
                  <a:lnTo>
                    <a:pt x="72" y="67"/>
                  </a:lnTo>
                  <a:lnTo>
                    <a:pt x="72" y="73"/>
                  </a:lnTo>
                  <a:lnTo>
                    <a:pt x="66" y="85"/>
                  </a:lnTo>
                  <a:lnTo>
                    <a:pt x="60" y="91"/>
                  </a:lnTo>
                  <a:lnTo>
                    <a:pt x="66" y="115"/>
                  </a:lnTo>
                  <a:lnTo>
                    <a:pt x="90" y="97"/>
                  </a:lnTo>
                  <a:lnTo>
                    <a:pt x="114" y="97"/>
                  </a:lnTo>
                  <a:lnTo>
                    <a:pt x="126" y="79"/>
                  </a:lnTo>
                  <a:lnTo>
                    <a:pt x="132" y="79"/>
                  </a:lnTo>
                  <a:lnTo>
                    <a:pt x="96" y="67"/>
                  </a:lnTo>
                  <a:lnTo>
                    <a:pt x="90" y="36"/>
                  </a:lnTo>
                  <a:lnTo>
                    <a:pt x="114" y="12"/>
                  </a:lnTo>
                  <a:lnTo>
                    <a:pt x="78" y="0"/>
                  </a:lnTo>
                  <a:lnTo>
                    <a:pt x="4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09" name="Freeform 79"/>
            <p:cNvSpPr>
              <a:spLocks/>
            </p:cNvSpPr>
            <p:nvPr/>
          </p:nvSpPr>
          <p:spPr bwMode="auto">
            <a:xfrm>
              <a:off x="4797425" y="4514850"/>
              <a:ext cx="73025" cy="44450"/>
            </a:xfrm>
            <a:custGeom>
              <a:avLst/>
              <a:gdLst>
                <a:gd name="T0" fmla="*/ 0 w 46"/>
                <a:gd name="T1" fmla="*/ 2147483647 h 28"/>
                <a:gd name="T2" fmla="*/ 2147483647 w 46"/>
                <a:gd name="T3" fmla="*/ 2147483647 h 28"/>
                <a:gd name="T4" fmla="*/ 2147483647 w 46"/>
                <a:gd name="T5" fmla="*/ 2147483647 h 28"/>
                <a:gd name="T6" fmla="*/ 2147483647 w 46"/>
                <a:gd name="T7" fmla="*/ 2147483647 h 28"/>
                <a:gd name="T8" fmla="*/ 2147483647 w 46"/>
                <a:gd name="T9" fmla="*/ 2147483647 h 28"/>
                <a:gd name="T10" fmla="*/ 2147483647 w 46"/>
                <a:gd name="T11" fmla="*/ 0 h 28"/>
                <a:gd name="T12" fmla="*/ 2147483647 w 46"/>
                <a:gd name="T13" fmla="*/ 2147483647 h 28"/>
                <a:gd name="T14" fmla="*/ 2147483647 w 46"/>
                <a:gd name="T15" fmla="*/ 2147483647 h 28"/>
                <a:gd name="T16" fmla="*/ 2147483647 w 46"/>
                <a:gd name="T17" fmla="*/ 2147483647 h 28"/>
                <a:gd name="T18" fmla="*/ 2147483647 w 46"/>
                <a:gd name="T19" fmla="*/ 2147483647 h 28"/>
                <a:gd name="T20" fmla="*/ 2147483647 w 46"/>
                <a:gd name="T21" fmla="*/ 2147483647 h 28"/>
                <a:gd name="T22" fmla="*/ 2147483647 w 46"/>
                <a:gd name="T23" fmla="*/ 2147483647 h 28"/>
                <a:gd name="T24" fmla="*/ 2147483647 w 46"/>
                <a:gd name="T25" fmla="*/ 2147483647 h 28"/>
                <a:gd name="T26" fmla="*/ 2147483647 w 46"/>
                <a:gd name="T27" fmla="*/ 2147483647 h 28"/>
                <a:gd name="T28" fmla="*/ 0 w 46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bg2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10" name="Freeform 46"/>
            <p:cNvSpPr>
              <a:spLocks/>
            </p:cNvSpPr>
            <p:nvPr/>
          </p:nvSpPr>
          <p:spPr bwMode="auto">
            <a:xfrm>
              <a:off x="4708525" y="2354263"/>
              <a:ext cx="3792538" cy="2030412"/>
            </a:xfrm>
            <a:custGeom>
              <a:avLst/>
              <a:gdLst>
                <a:gd name="T0" fmla="*/ 2147483647 w 483"/>
                <a:gd name="T1" fmla="*/ 2147483647 h 260"/>
                <a:gd name="T2" fmla="*/ 2147483647 w 483"/>
                <a:gd name="T3" fmla="*/ 2147483647 h 260"/>
                <a:gd name="T4" fmla="*/ 2147483647 w 483"/>
                <a:gd name="T5" fmla="*/ 2147483647 h 260"/>
                <a:gd name="T6" fmla="*/ 2147483647 w 483"/>
                <a:gd name="T7" fmla="*/ 2147483647 h 260"/>
                <a:gd name="T8" fmla="*/ 2147483647 w 483"/>
                <a:gd name="T9" fmla="*/ 2147483647 h 260"/>
                <a:gd name="T10" fmla="*/ 2147483647 w 483"/>
                <a:gd name="T11" fmla="*/ 2147483647 h 260"/>
                <a:gd name="T12" fmla="*/ 2147483647 w 483"/>
                <a:gd name="T13" fmla="*/ 2147483647 h 260"/>
                <a:gd name="T14" fmla="*/ 2147483647 w 483"/>
                <a:gd name="T15" fmla="*/ 2147483647 h 260"/>
                <a:gd name="T16" fmla="*/ 2147483647 w 483"/>
                <a:gd name="T17" fmla="*/ 2147483647 h 260"/>
                <a:gd name="T18" fmla="*/ 2147483647 w 483"/>
                <a:gd name="T19" fmla="*/ 2147483647 h 260"/>
                <a:gd name="T20" fmla="*/ 2147483647 w 483"/>
                <a:gd name="T21" fmla="*/ 2147483647 h 260"/>
                <a:gd name="T22" fmla="*/ 2147483647 w 483"/>
                <a:gd name="T23" fmla="*/ 2147483647 h 260"/>
                <a:gd name="T24" fmla="*/ 2147483647 w 483"/>
                <a:gd name="T25" fmla="*/ 2147483647 h 260"/>
                <a:gd name="T26" fmla="*/ 2147483647 w 483"/>
                <a:gd name="T27" fmla="*/ 2147483647 h 260"/>
                <a:gd name="T28" fmla="*/ 2147483647 w 483"/>
                <a:gd name="T29" fmla="*/ 2147483647 h 260"/>
                <a:gd name="T30" fmla="*/ 2147483647 w 483"/>
                <a:gd name="T31" fmla="*/ 2147483647 h 260"/>
                <a:gd name="T32" fmla="*/ 2147483647 w 483"/>
                <a:gd name="T33" fmla="*/ 2147483647 h 260"/>
                <a:gd name="T34" fmla="*/ 2147483647 w 483"/>
                <a:gd name="T35" fmla="*/ 2147483647 h 260"/>
                <a:gd name="T36" fmla="*/ 2147483647 w 483"/>
                <a:gd name="T37" fmla="*/ 2147483647 h 260"/>
                <a:gd name="T38" fmla="*/ 2147483647 w 483"/>
                <a:gd name="T39" fmla="*/ 2147483647 h 260"/>
                <a:gd name="T40" fmla="*/ 2147483647 w 483"/>
                <a:gd name="T41" fmla="*/ 2147483647 h 260"/>
                <a:gd name="T42" fmla="*/ 2147483647 w 483"/>
                <a:gd name="T43" fmla="*/ 2147483647 h 260"/>
                <a:gd name="T44" fmla="*/ 2147483647 w 483"/>
                <a:gd name="T45" fmla="*/ 2147483647 h 260"/>
                <a:gd name="T46" fmla="*/ 2147483647 w 483"/>
                <a:gd name="T47" fmla="*/ 2147483647 h 260"/>
                <a:gd name="T48" fmla="*/ 2147483647 w 483"/>
                <a:gd name="T49" fmla="*/ 2147483647 h 260"/>
                <a:gd name="T50" fmla="*/ 2147483647 w 483"/>
                <a:gd name="T51" fmla="*/ 2147483647 h 260"/>
                <a:gd name="T52" fmla="*/ 2147483647 w 483"/>
                <a:gd name="T53" fmla="*/ 2147483647 h 260"/>
                <a:gd name="T54" fmla="*/ 2147483647 w 483"/>
                <a:gd name="T55" fmla="*/ 2147483647 h 260"/>
                <a:gd name="T56" fmla="*/ 2147483647 w 483"/>
                <a:gd name="T57" fmla="*/ 2147483647 h 260"/>
                <a:gd name="T58" fmla="*/ 2147483647 w 483"/>
                <a:gd name="T59" fmla="*/ 2147483647 h 260"/>
                <a:gd name="T60" fmla="*/ 2147483647 w 483"/>
                <a:gd name="T61" fmla="*/ 2147483647 h 260"/>
                <a:gd name="T62" fmla="*/ 2147483647 w 483"/>
                <a:gd name="T63" fmla="*/ 2147483647 h 260"/>
                <a:gd name="T64" fmla="*/ 2147483647 w 483"/>
                <a:gd name="T65" fmla="*/ 2147483647 h 260"/>
                <a:gd name="T66" fmla="*/ 2147483647 w 483"/>
                <a:gd name="T67" fmla="*/ 2147483647 h 260"/>
                <a:gd name="T68" fmla="*/ 2147483647 w 483"/>
                <a:gd name="T69" fmla="*/ 2147483647 h 260"/>
                <a:gd name="T70" fmla="*/ 2147483647 w 483"/>
                <a:gd name="T71" fmla="*/ 2147483647 h 260"/>
                <a:gd name="T72" fmla="*/ 2147483647 w 483"/>
                <a:gd name="T73" fmla="*/ 2147483647 h 260"/>
                <a:gd name="T74" fmla="*/ 2147483647 w 483"/>
                <a:gd name="T75" fmla="*/ 2147483647 h 260"/>
                <a:gd name="T76" fmla="*/ 2147483647 w 483"/>
                <a:gd name="T77" fmla="*/ 2147483647 h 260"/>
                <a:gd name="T78" fmla="*/ 2147483647 w 483"/>
                <a:gd name="T79" fmla="*/ 2147483647 h 260"/>
                <a:gd name="T80" fmla="*/ 2147483647 w 483"/>
                <a:gd name="T81" fmla="*/ 2147483647 h 260"/>
                <a:gd name="T82" fmla="*/ 2147483647 w 483"/>
                <a:gd name="T83" fmla="*/ 2147483647 h 260"/>
                <a:gd name="T84" fmla="*/ 2147483647 w 483"/>
                <a:gd name="T85" fmla="*/ 2147483647 h 260"/>
                <a:gd name="T86" fmla="*/ 2147483647 w 483"/>
                <a:gd name="T87" fmla="*/ 2147483647 h 260"/>
                <a:gd name="T88" fmla="*/ 2147483647 w 483"/>
                <a:gd name="T89" fmla="*/ 2147483647 h 260"/>
                <a:gd name="T90" fmla="*/ 2147483647 w 483"/>
                <a:gd name="T91" fmla="*/ 2147483647 h 260"/>
                <a:gd name="T92" fmla="*/ 2147483647 w 483"/>
                <a:gd name="T93" fmla="*/ 2147483647 h 260"/>
                <a:gd name="T94" fmla="*/ 2147483647 w 483"/>
                <a:gd name="T95" fmla="*/ 2147483647 h 260"/>
                <a:gd name="T96" fmla="*/ 2147483647 w 483"/>
                <a:gd name="T97" fmla="*/ 2147483647 h 260"/>
                <a:gd name="T98" fmla="*/ 2147483647 w 483"/>
                <a:gd name="T99" fmla="*/ 2147483647 h 260"/>
                <a:gd name="T100" fmla="*/ 2147483647 w 483"/>
                <a:gd name="T101" fmla="*/ 2147483647 h 260"/>
                <a:gd name="T102" fmla="*/ 2147483647 w 483"/>
                <a:gd name="T103" fmla="*/ 2147483647 h 260"/>
                <a:gd name="T104" fmla="*/ 2147483647 w 483"/>
                <a:gd name="T105" fmla="*/ 2147483647 h 260"/>
                <a:gd name="T106" fmla="*/ 2147483647 w 483"/>
                <a:gd name="T107" fmla="*/ 2147483647 h 260"/>
                <a:gd name="T108" fmla="*/ 2147483647 w 483"/>
                <a:gd name="T109" fmla="*/ 2147483647 h 260"/>
                <a:gd name="T110" fmla="*/ 2147483647 w 483"/>
                <a:gd name="T111" fmla="*/ 2147483647 h 260"/>
                <a:gd name="T112" fmla="*/ 2147483647 w 483"/>
                <a:gd name="T113" fmla="*/ 2147483647 h 260"/>
                <a:gd name="T114" fmla="*/ 2147483647 w 483"/>
                <a:gd name="T115" fmla="*/ 2147483647 h 260"/>
                <a:gd name="T116" fmla="*/ 2147483647 w 483"/>
                <a:gd name="T117" fmla="*/ 2147483647 h 260"/>
                <a:gd name="T118" fmla="*/ 2147483647 w 483"/>
                <a:gd name="T119" fmla="*/ 2147483647 h 260"/>
                <a:gd name="T120" fmla="*/ 2147483647 w 483"/>
                <a:gd name="T121" fmla="*/ 2147483647 h 260"/>
                <a:gd name="T122" fmla="*/ 2147483647 w 483"/>
                <a:gd name="T123" fmla="*/ 2147483647 h 2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83" h="260">
                  <a:moveTo>
                    <a:pt x="482" y="127"/>
                  </a:move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8" y="94"/>
                    <a:pt x="478" y="94"/>
                    <a:pt x="478" y="94"/>
                  </a:cubicBezTo>
                  <a:cubicBezTo>
                    <a:pt x="478" y="94"/>
                    <a:pt x="474" y="90"/>
                    <a:pt x="474" y="90"/>
                  </a:cubicBezTo>
                  <a:cubicBezTo>
                    <a:pt x="473" y="89"/>
                    <a:pt x="470" y="89"/>
                    <a:pt x="470" y="89"/>
                  </a:cubicBezTo>
                  <a:cubicBezTo>
                    <a:pt x="463" y="88"/>
                    <a:pt x="463" y="88"/>
                    <a:pt x="463" y="88"/>
                  </a:cubicBezTo>
                  <a:cubicBezTo>
                    <a:pt x="459" y="87"/>
                    <a:pt x="459" y="87"/>
                    <a:pt x="459" y="87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4" y="87"/>
                    <a:pt x="454" y="87"/>
                    <a:pt x="454" y="87"/>
                  </a:cubicBezTo>
                  <a:cubicBezTo>
                    <a:pt x="455" y="95"/>
                    <a:pt x="455" y="95"/>
                    <a:pt x="455" y="95"/>
                  </a:cubicBezTo>
                  <a:cubicBezTo>
                    <a:pt x="455" y="95"/>
                    <a:pt x="451" y="97"/>
                    <a:pt x="451" y="97"/>
                  </a:cubicBezTo>
                  <a:cubicBezTo>
                    <a:pt x="450" y="97"/>
                    <a:pt x="448" y="94"/>
                    <a:pt x="448" y="94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5" y="89"/>
                    <a:pt x="445" y="89"/>
                    <a:pt x="445" y="89"/>
                  </a:cubicBezTo>
                  <a:cubicBezTo>
                    <a:pt x="440" y="89"/>
                    <a:pt x="440" y="89"/>
                    <a:pt x="440" y="89"/>
                  </a:cubicBezTo>
                  <a:cubicBezTo>
                    <a:pt x="437" y="90"/>
                    <a:pt x="437" y="90"/>
                    <a:pt x="437" y="90"/>
                  </a:cubicBezTo>
                  <a:cubicBezTo>
                    <a:pt x="431" y="89"/>
                    <a:pt x="431" y="89"/>
                    <a:pt x="431" y="89"/>
                  </a:cubicBezTo>
                  <a:cubicBezTo>
                    <a:pt x="426" y="89"/>
                    <a:pt x="426" y="89"/>
                    <a:pt x="426" y="89"/>
                  </a:cubicBezTo>
                  <a:cubicBezTo>
                    <a:pt x="423" y="90"/>
                    <a:pt x="423" y="90"/>
                    <a:pt x="423" y="90"/>
                  </a:cubicBezTo>
                  <a:cubicBezTo>
                    <a:pt x="419" y="87"/>
                    <a:pt x="419" y="87"/>
                    <a:pt x="419" y="87"/>
                  </a:cubicBezTo>
                  <a:cubicBezTo>
                    <a:pt x="419" y="80"/>
                    <a:pt x="419" y="80"/>
                    <a:pt x="419" y="80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03" y="77"/>
                    <a:pt x="403" y="77"/>
                    <a:pt x="403" y="77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393" y="75"/>
                    <a:pt x="393" y="75"/>
                    <a:pt x="393" y="75"/>
                  </a:cubicBezTo>
                  <a:cubicBezTo>
                    <a:pt x="392" y="72"/>
                    <a:pt x="392" y="72"/>
                    <a:pt x="392" y="72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62" y="59"/>
                    <a:pt x="362" y="59"/>
                    <a:pt x="362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7" y="71"/>
                    <a:pt x="357" y="71"/>
                    <a:pt x="357" y="71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2" y="70"/>
                    <a:pt x="342" y="70"/>
                    <a:pt x="342" y="70"/>
                  </a:cubicBezTo>
                  <a:cubicBezTo>
                    <a:pt x="340" y="72"/>
                    <a:pt x="340" y="72"/>
                    <a:pt x="340" y="72"/>
                  </a:cubicBezTo>
                  <a:cubicBezTo>
                    <a:pt x="336" y="71"/>
                    <a:pt x="336" y="71"/>
                    <a:pt x="336" y="71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28" y="78"/>
                    <a:pt x="328" y="78"/>
                    <a:pt x="328" y="78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20" y="67"/>
                    <a:pt x="320" y="67"/>
                    <a:pt x="320" y="67"/>
                  </a:cubicBezTo>
                  <a:cubicBezTo>
                    <a:pt x="323" y="60"/>
                    <a:pt x="323" y="60"/>
                    <a:pt x="323" y="60"/>
                  </a:cubicBezTo>
                  <a:cubicBezTo>
                    <a:pt x="323" y="57"/>
                    <a:pt x="323" y="57"/>
                    <a:pt x="323" y="57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6" y="51"/>
                    <a:pt x="316" y="51"/>
                    <a:pt x="316" y="51"/>
                  </a:cubicBezTo>
                  <a:cubicBezTo>
                    <a:pt x="312" y="51"/>
                    <a:pt x="312" y="51"/>
                    <a:pt x="312" y="51"/>
                  </a:cubicBezTo>
                  <a:cubicBezTo>
                    <a:pt x="310" y="49"/>
                    <a:pt x="310" y="49"/>
                    <a:pt x="310" y="49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3" y="50"/>
                    <a:pt x="303" y="50"/>
                    <a:pt x="303" y="50"/>
                  </a:cubicBezTo>
                  <a:cubicBezTo>
                    <a:pt x="301" y="55"/>
                    <a:pt x="301" y="55"/>
                    <a:pt x="301" y="55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77" y="49"/>
                    <a:pt x="277" y="49"/>
                    <a:pt x="277" y="49"/>
                  </a:cubicBezTo>
                  <a:cubicBezTo>
                    <a:pt x="272" y="52"/>
                    <a:pt x="272" y="52"/>
                    <a:pt x="272" y="52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4" y="44"/>
                    <a:pt x="264" y="44"/>
                    <a:pt x="264" y="44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62" y="39"/>
                    <a:pt x="262" y="39"/>
                    <a:pt x="262" y="39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70" y="29"/>
                    <a:pt x="270" y="29"/>
                    <a:pt x="270" y="2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2" y="0"/>
                    <a:pt x="241" y="0"/>
                  </a:cubicBezTo>
                  <a:cubicBezTo>
                    <a:pt x="241" y="1"/>
                    <a:pt x="233" y="9"/>
                    <a:pt x="233" y="9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195" y="29"/>
                    <a:pt x="195" y="29"/>
                    <a:pt x="195" y="29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0" y="35"/>
                    <a:pt x="189" y="46"/>
                    <a:pt x="188" y="46"/>
                  </a:cubicBezTo>
                  <a:cubicBezTo>
                    <a:pt x="187" y="46"/>
                    <a:pt x="172" y="50"/>
                    <a:pt x="172" y="50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71" y="63"/>
                    <a:pt x="170" y="64"/>
                  </a:cubicBezTo>
                  <a:cubicBezTo>
                    <a:pt x="170" y="64"/>
                    <a:pt x="167" y="63"/>
                    <a:pt x="167" y="63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1"/>
                    <a:pt x="160" y="65"/>
                    <a:pt x="158" y="66"/>
                  </a:cubicBezTo>
                  <a:cubicBezTo>
                    <a:pt x="155" y="67"/>
                    <a:pt x="155" y="62"/>
                    <a:pt x="155" y="62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65"/>
                    <a:pt x="148" y="70"/>
                    <a:pt x="148" y="70"/>
                  </a:cubicBezTo>
                  <a:cubicBezTo>
                    <a:pt x="149" y="71"/>
                    <a:pt x="148" y="79"/>
                    <a:pt x="148" y="79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3" y="76"/>
                    <a:pt x="143" y="76"/>
                    <a:pt x="143" y="76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39" y="129"/>
                    <a:pt x="39" y="129"/>
                  </a:cubicBezTo>
                  <a:cubicBezTo>
                    <a:pt x="38" y="128"/>
                    <a:pt x="33" y="128"/>
                    <a:pt x="33" y="128"/>
                  </a:cubicBezTo>
                  <a:cubicBezTo>
                    <a:pt x="30" y="127"/>
                    <a:pt x="30" y="127"/>
                    <a:pt x="30" y="12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22" y="113"/>
                    <a:pt x="22" y="113"/>
                  </a:cubicBezTo>
                  <a:cubicBezTo>
                    <a:pt x="23" y="113"/>
                    <a:pt x="24" y="116"/>
                    <a:pt x="24" y="116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7" y="131"/>
                    <a:pt x="7" y="131"/>
                  </a:cubicBezTo>
                  <a:cubicBezTo>
                    <a:pt x="8" y="131"/>
                    <a:pt x="9" y="133"/>
                    <a:pt x="9" y="133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5" y="199"/>
                    <a:pt x="15" y="199"/>
                    <a:pt x="15" y="199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1" y="208"/>
                    <a:pt x="21" y="208"/>
                    <a:pt x="21" y="208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34" y="214"/>
                    <a:pt x="34" y="214"/>
                    <a:pt x="34" y="214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29" y="228"/>
                    <a:pt x="29" y="228"/>
                    <a:pt x="29" y="228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0" y="247"/>
                    <a:pt x="40" y="247"/>
                    <a:pt x="40" y="247"/>
                  </a:cubicBezTo>
                  <a:cubicBezTo>
                    <a:pt x="42" y="248"/>
                    <a:pt x="42" y="248"/>
                    <a:pt x="42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7" y="250"/>
                    <a:pt x="47" y="250"/>
                    <a:pt x="47" y="250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52" y="259"/>
                    <a:pt x="52" y="259"/>
                    <a:pt x="52" y="259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61" y="258"/>
                    <a:pt x="61" y="258"/>
                    <a:pt x="61" y="258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7" y="253"/>
                    <a:pt x="64" y="244"/>
                    <a:pt x="63" y="244"/>
                  </a:cubicBezTo>
                  <a:cubicBezTo>
                    <a:pt x="62" y="243"/>
                    <a:pt x="56" y="235"/>
                    <a:pt x="56" y="235"/>
                  </a:cubicBezTo>
                  <a:cubicBezTo>
                    <a:pt x="59" y="229"/>
                    <a:pt x="59" y="229"/>
                    <a:pt x="59" y="229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5"/>
                    <a:pt x="63" y="225"/>
                    <a:pt x="63" y="225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0" y="222"/>
                    <a:pt x="60" y="222"/>
                    <a:pt x="60" y="222"/>
                  </a:cubicBezTo>
                  <a:cubicBezTo>
                    <a:pt x="63" y="214"/>
                    <a:pt x="63" y="214"/>
                    <a:pt x="63" y="214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7" y="211"/>
                    <a:pt x="107" y="211"/>
                    <a:pt x="107" y="211"/>
                  </a:cubicBezTo>
                  <a:cubicBezTo>
                    <a:pt x="105" y="205"/>
                    <a:pt x="105" y="205"/>
                    <a:pt x="105" y="205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22" y="191"/>
                    <a:pt x="122" y="191"/>
                    <a:pt x="122" y="191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42" y="198"/>
                    <a:pt x="142" y="198"/>
                    <a:pt x="142" y="198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64" y="212"/>
                    <a:pt x="164" y="212"/>
                    <a:pt x="16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9" y="217"/>
                    <a:pt x="189" y="217"/>
                    <a:pt x="189" y="217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1" y="222"/>
                    <a:pt x="191" y="222"/>
                    <a:pt x="191" y="222"/>
                  </a:cubicBezTo>
                  <a:cubicBezTo>
                    <a:pt x="192" y="223"/>
                    <a:pt x="192" y="223"/>
                    <a:pt x="192" y="223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201" y="214"/>
                    <a:pt x="201" y="214"/>
                    <a:pt x="201" y="214"/>
                  </a:cubicBezTo>
                  <a:cubicBezTo>
                    <a:pt x="212" y="213"/>
                    <a:pt x="212" y="213"/>
                    <a:pt x="212" y="213"/>
                  </a:cubicBezTo>
                  <a:cubicBezTo>
                    <a:pt x="220" y="217"/>
                    <a:pt x="220" y="217"/>
                    <a:pt x="220" y="217"/>
                  </a:cubicBezTo>
                  <a:cubicBezTo>
                    <a:pt x="224" y="211"/>
                    <a:pt x="224" y="211"/>
                    <a:pt x="224" y="211"/>
                  </a:cubicBezTo>
                  <a:cubicBezTo>
                    <a:pt x="228" y="206"/>
                    <a:pt x="228" y="206"/>
                    <a:pt x="228" y="206"/>
                  </a:cubicBezTo>
                  <a:cubicBezTo>
                    <a:pt x="240" y="211"/>
                    <a:pt x="240" y="211"/>
                    <a:pt x="240" y="211"/>
                  </a:cubicBezTo>
                  <a:cubicBezTo>
                    <a:pt x="243" y="215"/>
                    <a:pt x="243" y="215"/>
                    <a:pt x="243" y="215"/>
                  </a:cubicBezTo>
                  <a:cubicBezTo>
                    <a:pt x="253" y="215"/>
                    <a:pt x="253" y="215"/>
                    <a:pt x="253" y="215"/>
                  </a:cubicBezTo>
                  <a:cubicBezTo>
                    <a:pt x="259" y="220"/>
                    <a:pt x="259" y="220"/>
                    <a:pt x="259" y="220"/>
                  </a:cubicBezTo>
                  <a:cubicBezTo>
                    <a:pt x="275" y="216"/>
                    <a:pt x="275" y="216"/>
                    <a:pt x="275" y="216"/>
                  </a:cubicBezTo>
                  <a:cubicBezTo>
                    <a:pt x="282" y="218"/>
                    <a:pt x="282" y="218"/>
                    <a:pt x="282" y="218"/>
                  </a:cubicBezTo>
                  <a:cubicBezTo>
                    <a:pt x="283" y="216"/>
                    <a:pt x="283" y="216"/>
                    <a:pt x="283" y="216"/>
                  </a:cubicBezTo>
                  <a:cubicBezTo>
                    <a:pt x="289" y="216"/>
                    <a:pt x="289" y="216"/>
                    <a:pt x="289" y="21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17" y="218"/>
                    <a:pt x="317" y="218"/>
                    <a:pt x="317" y="218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27" y="224"/>
                    <a:pt x="327" y="224"/>
                    <a:pt x="327" y="224"/>
                  </a:cubicBezTo>
                  <a:cubicBezTo>
                    <a:pt x="339" y="223"/>
                    <a:pt x="339" y="223"/>
                    <a:pt x="339" y="223"/>
                  </a:cubicBezTo>
                  <a:cubicBezTo>
                    <a:pt x="334" y="238"/>
                    <a:pt x="334" y="238"/>
                    <a:pt x="334" y="238"/>
                  </a:cubicBezTo>
                  <a:cubicBezTo>
                    <a:pt x="329" y="239"/>
                    <a:pt x="329" y="239"/>
                    <a:pt x="329" y="239"/>
                  </a:cubicBezTo>
                  <a:cubicBezTo>
                    <a:pt x="326" y="250"/>
                    <a:pt x="326" y="250"/>
                    <a:pt x="326" y="250"/>
                  </a:cubicBezTo>
                  <a:cubicBezTo>
                    <a:pt x="327" y="250"/>
                    <a:pt x="327" y="250"/>
                    <a:pt x="327" y="250"/>
                  </a:cubicBezTo>
                  <a:cubicBezTo>
                    <a:pt x="329" y="250"/>
                    <a:pt x="329" y="250"/>
                    <a:pt x="329" y="250"/>
                  </a:cubicBezTo>
                  <a:cubicBezTo>
                    <a:pt x="331" y="249"/>
                    <a:pt x="331" y="249"/>
                    <a:pt x="331" y="249"/>
                  </a:cubicBezTo>
                  <a:cubicBezTo>
                    <a:pt x="332" y="249"/>
                    <a:pt x="332" y="249"/>
                    <a:pt x="332" y="249"/>
                  </a:cubicBezTo>
                  <a:cubicBezTo>
                    <a:pt x="335" y="250"/>
                    <a:pt x="335" y="250"/>
                    <a:pt x="335" y="250"/>
                  </a:cubicBezTo>
                  <a:cubicBezTo>
                    <a:pt x="342" y="245"/>
                    <a:pt x="342" y="245"/>
                    <a:pt x="342" y="245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53" y="230"/>
                    <a:pt x="353" y="230"/>
                    <a:pt x="353" y="230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8" y="214"/>
                    <a:pt x="358" y="214"/>
                    <a:pt x="358" y="214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5" y="194"/>
                    <a:pt x="349" y="198"/>
                    <a:pt x="349" y="198"/>
                  </a:cubicBezTo>
                  <a:cubicBezTo>
                    <a:pt x="348" y="198"/>
                    <a:pt x="346" y="196"/>
                    <a:pt x="346" y="196"/>
                  </a:cubicBezTo>
                  <a:cubicBezTo>
                    <a:pt x="344" y="192"/>
                    <a:pt x="344" y="192"/>
                    <a:pt x="344" y="192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344" y="190"/>
                    <a:pt x="344" y="190"/>
                    <a:pt x="344" y="190"/>
                  </a:cubicBezTo>
                  <a:cubicBezTo>
                    <a:pt x="349" y="185"/>
                    <a:pt x="349" y="185"/>
                    <a:pt x="349" y="185"/>
                  </a:cubicBezTo>
                  <a:cubicBezTo>
                    <a:pt x="353" y="180"/>
                    <a:pt x="353" y="180"/>
                    <a:pt x="353" y="180"/>
                  </a:cubicBezTo>
                  <a:cubicBezTo>
                    <a:pt x="354" y="178"/>
                    <a:pt x="354" y="178"/>
                    <a:pt x="354" y="178"/>
                  </a:cubicBezTo>
                  <a:cubicBezTo>
                    <a:pt x="367" y="165"/>
                    <a:pt x="367" y="165"/>
                    <a:pt x="367" y="165"/>
                  </a:cubicBezTo>
                  <a:cubicBezTo>
                    <a:pt x="371" y="164"/>
                    <a:pt x="371" y="164"/>
                    <a:pt x="37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8"/>
                    <a:pt x="392" y="168"/>
                    <a:pt x="392" y="168"/>
                  </a:cubicBezTo>
                  <a:cubicBezTo>
                    <a:pt x="392" y="168"/>
                    <a:pt x="400" y="166"/>
                    <a:pt x="401" y="166"/>
                  </a:cubicBezTo>
                  <a:cubicBezTo>
                    <a:pt x="401" y="167"/>
                    <a:pt x="403" y="166"/>
                    <a:pt x="403" y="166"/>
                  </a:cubicBezTo>
                  <a:cubicBezTo>
                    <a:pt x="402" y="164"/>
                    <a:pt x="402" y="164"/>
                    <a:pt x="402" y="164"/>
                  </a:cubicBezTo>
                  <a:cubicBezTo>
                    <a:pt x="403" y="159"/>
                    <a:pt x="403" y="159"/>
                    <a:pt x="403" y="159"/>
                  </a:cubicBezTo>
                  <a:cubicBezTo>
                    <a:pt x="406" y="153"/>
                    <a:pt x="406" y="153"/>
                    <a:pt x="406" y="153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9" y="150"/>
                    <a:pt x="419" y="150"/>
                    <a:pt x="419" y="150"/>
                  </a:cubicBezTo>
                  <a:cubicBezTo>
                    <a:pt x="421" y="155"/>
                    <a:pt x="421" y="155"/>
                    <a:pt x="421" y="155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33" y="144"/>
                    <a:pt x="433" y="144"/>
                    <a:pt x="433" y="144"/>
                  </a:cubicBezTo>
                  <a:cubicBezTo>
                    <a:pt x="433" y="152"/>
                    <a:pt x="433" y="152"/>
                    <a:pt x="433" y="152"/>
                  </a:cubicBezTo>
                  <a:cubicBezTo>
                    <a:pt x="427" y="158"/>
                    <a:pt x="427" y="158"/>
                    <a:pt x="427" y="158"/>
                  </a:cubicBezTo>
                  <a:cubicBezTo>
                    <a:pt x="423" y="160"/>
                    <a:pt x="423" y="160"/>
                    <a:pt x="423" y="160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416" y="171"/>
                    <a:pt x="416" y="171"/>
                    <a:pt x="416" y="171"/>
                  </a:cubicBezTo>
                  <a:cubicBezTo>
                    <a:pt x="416" y="171"/>
                    <a:pt x="411" y="173"/>
                    <a:pt x="411" y="174"/>
                  </a:cubicBezTo>
                  <a:cubicBezTo>
                    <a:pt x="410" y="174"/>
                    <a:pt x="409" y="175"/>
                    <a:pt x="409" y="175"/>
                  </a:cubicBezTo>
                  <a:cubicBezTo>
                    <a:pt x="405" y="186"/>
                    <a:pt x="405" y="186"/>
                    <a:pt x="405" y="186"/>
                  </a:cubicBezTo>
                  <a:cubicBezTo>
                    <a:pt x="410" y="210"/>
                    <a:pt x="410" y="210"/>
                    <a:pt x="410" y="210"/>
                  </a:cubicBezTo>
                  <a:cubicBezTo>
                    <a:pt x="416" y="202"/>
                    <a:pt x="416" y="202"/>
                    <a:pt x="416" y="202"/>
                  </a:cubicBezTo>
                  <a:cubicBezTo>
                    <a:pt x="418" y="201"/>
                    <a:pt x="418" y="201"/>
                    <a:pt x="418" y="201"/>
                  </a:cubicBezTo>
                  <a:cubicBezTo>
                    <a:pt x="420" y="196"/>
                    <a:pt x="420" y="196"/>
                    <a:pt x="420" y="196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6" y="191"/>
                    <a:pt x="426" y="191"/>
                    <a:pt x="426" y="191"/>
                  </a:cubicBezTo>
                  <a:cubicBezTo>
                    <a:pt x="426" y="186"/>
                    <a:pt x="426" y="186"/>
                    <a:pt x="426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29" y="175"/>
                    <a:pt x="429" y="175"/>
                    <a:pt x="429" y="175"/>
                  </a:cubicBezTo>
                  <a:cubicBezTo>
                    <a:pt x="426" y="174"/>
                    <a:pt x="426" y="174"/>
                    <a:pt x="426" y="174"/>
                  </a:cubicBezTo>
                  <a:cubicBezTo>
                    <a:pt x="430" y="165"/>
                    <a:pt x="430" y="165"/>
                    <a:pt x="430" y="165"/>
                  </a:cubicBezTo>
                  <a:cubicBezTo>
                    <a:pt x="432" y="162"/>
                    <a:pt x="432" y="162"/>
                    <a:pt x="432" y="162"/>
                  </a:cubicBezTo>
                  <a:cubicBezTo>
                    <a:pt x="435" y="161"/>
                    <a:pt x="435" y="161"/>
                    <a:pt x="435" y="161"/>
                  </a:cubicBezTo>
                  <a:cubicBezTo>
                    <a:pt x="438" y="160"/>
                    <a:pt x="438" y="160"/>
                    <a:pt x="438" y="160"/>
                  </a:cubicBezTo>
                  <a:cubicBezTo>
                    <a:pt x="439" y="162"/>
                    <a:pt x="439" y="162"/>
                    <a:pt x="439" y="162"/>
                  </a:cubicBezTo>
                  <a:cubicBezTo>
                    <a:pt x="446" y="157"/>
                    <a:pt x="446" y="157"/>
                    <a:pt x="446" y="157"/>
                  </a:cubicBezTo>
                  <a:cubicBezTo>
                    <a:pt x="446" y="157"/>
                    <a:pt x="452" y="162"/>
                    <a:pt x="452" y="162"/>
                  </a:cubicBezTo>
                  <a:cubicBezTo>
                    <a:pt x="453" y="162"/>
                    <a:pt x="454" y="157"/>
                    <a:pt x="454" y="157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57" y="156"/>
                    <a:pt x="463" y="150"/>
                    <a:pt x="464" y="149"/>
                  </a:cubicBezTo>
                  <a:cubicBezTo>
                    <a:pt x="464" y="149"/>
                    <a:pt x="472" y="145"/>
                    <a:pt x="472" y="145"/>
                  </a:cubicBezTo>
                  <a:cubicBezTo>
                    <a:pt x="473" y="145"/>
                    <a:pt x="476" y="145"/>
                    <a:pt x="476" y="145"/>
                  </a:cubicBezTo>
                  <a:cubicBezTo>
                    <a:pt x="480" y="146"/>
                    <a:pt x="480" y="146"/>
                    <a:pt x="480" y="146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79" y="140"/>
                    <a:pt x="479" y="140"/>
                    <a:pt x="479" y="140"/>
                  </a:cubicBezTo>
                  <a:cubicBezTo>
                    <a:pt x="478" y="135"/>
                    <a:pt x="478" y="135"/>
                    <a:pt x="478" y="135"/>
                  </a:cubicBezTo>
                  <a:cubicBezTo>
                    <a:pt x="474" y="131"/>
                    <a:pt x="474" y="131"/>
                    <a:pt x="474" y="131"/>
                  </a:cubicBezTo>
                  <a:cubicBezTo>
                    <a:pt x="477" y="129"/>
                    <a:pt x="477" y="129"/>
                    <a:pt x="477" y="129"/>
                  </a:cubicBezTo>
                  <a:lnTo>
                    <a:pt x="48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13" name="Obdélník 112"/>
          <p:cNvSpPr/>
          <p:nvPr/>
        </p:nvSpPr>
        <p:spPr bwMode="auto">
          <a:xfrm>
            <a:off x="3237428" y="2071688"/>
            <a:ext cx="4951179" cy="1685925"/>
          </a:xfrm>
          <a:prstGeom prst="rect">
            <a:avLst/>
          </a:prstGeom>
          <a:solidFill>
            <a:schemeClr val="bg1"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charset="0"/>
              <a:buChar char="■"/>
              <a:tabLst/>
            </a:pPr>
            <a:endParaRPr kumimoji="0" lang="cs-CZ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bdélník 113"/>
          <p:cNvSpPr/>
          <p:nvPr/>
        </p:nvSpPr>
        <p:spPr bwMode="auto">
          <a:xfrm>
            <a:off x="3237428" y="4052887"/>
            <a:ext cx="4951179" cy="1735138"/>
          </a:xfrm>
          <a:prstGeom prst="rect">
            <a:avLst/>
          </a:prstGeom>
          <a:solidFill>
            <a:schemeClr val="bg1">
              <a:alpha val="5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charset="0"/>
              <a:buChar char="■"/>
              <a:tabLst/>
            </a:pPr>
            <a:endParaRPr kumimoji="0" lang="cs-CZ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5" name="Skupina 114"/>
          <p:cNvGrpSpPr/>
          <p:nvPr/>
        </p:nvGrpSpPr>
        <p:grpSpPr>
          <a:xfrm>
            <a:off x="3528431" y="2220298"/>
            <a:ext cx="4857027" cy="3490866"/>
            <a:chOff x="3840887" y="2220298"/>
            <a:chExt cx="4857027" cy="3490866"/>
          </a:xfrm>
        </p:grpSpPr>
        <p:pic>
          <p:nvPicPr>
            <p:cNvPr id="116" name="Picture 104" descr="CZE-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0252" y="2346325"/>
              <a:ext cx="80010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7" name="Picture 105" descr="nemecko-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765" y="4356894"/>
              <a:ext cx="784225" cy="55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" name="Grafik 9" descr="wibo_LOGO_2010_RGB_english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40887" y="5082619"/>
              <a:ext cx="1441957" cy="628545"/>
            </a:xfrm>
            <a:prstGeom prst="rect">
              <a:avLst/>
            </a:prstGeom>
          </p:spPr>
        </p:pic>
        <p:sp>
          <p:nvSpPr>
            <p:cNvPr id="119" name="Text Box 4"/>
            <p:cNvSpPr txBox="1">
              <a:spLocks noChangeArrowheads="1"/>
            </p:cNvSpPr>
            <p:nvPr/>
          </p:nvSpPr>
          <p:spPr bwMode="auto">
            <a:xfrm>
              <a:off x="5214939" y="2220298"/>
              <a:ext cx="3482975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r>
                <a:rPr lang="de-DE" sz="2000" b="1" dirty="0"/>
                <a:t>LINET spol. s r.o., </a:t>
              </a:r>
              <a:r>
                <a:rPr lang="cs-CZ" sz="2000" b="1" dirty="0" smtClean="0"/>
                <a:t/>
              </a:r>
              <a:br>
                <a:rPr lang="cs-CZ" sz="2000" b="1" dirty="0" smtClean="0"/>
              </a:br>
              <a:r>
                <a:rPr lang="de-DE" sz="1600" dirty="0" err="1" smtClean="0"/>
                <a:t>Slany</a:t>
              </a:r>
              <a:r>
                <a:rPr lang="de-DE" sz="1600" b="1" dirty="0"/>
                <a:t>, </a:t>
              </a:r>
              <a:r>
                <a:rPr lang="cs-CZ" sz="1600" dirty="0" smtClean="0"/>
                <a:t>Czech </a:t>
              </a:r>
              <a:r>
                <a:rPr lang="cs-CZ" sz="1600" dirty="0"/>
                <a:t>Republic</a:t>
              </a:r>
              <a:endParaRPr lang="en-US" sz="2000" dirty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endParaRPr lang="en-US" sz="1600" b="1" dirty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endParaRPr lang="cs-CZ" sz="1600" b="1" dirty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endParaRPr lang="en-US" sz="1600" b="1" dirty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endParaRPr lang="en-US" sz="1600" b="1" dirty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endParaRPr lang="cs-CZ" sz="2000" b="1" dirty="0" smtClean="0"/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r>
                <a:rPr lang="en-US" sz="2000" b="1" dirty="0" err="1" smtClean="0"/>
                <a:t>wissner-bosserhoff</a:t>
              </a:r>
              <a:r>
                <a:rPr lang="en-US" sz="1600" b="1" dirty="0" smtClean="0"/>
                <a:t> </a:t>
              </a:r>
              <a:r>
                <a:rPr lang="en-US" sz="1600" b="1" dirty="0"/>
                <a:t>GmbH,</a:t>
              </a:r>
            </a:p>
            <a:p>
              <a:pPr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 charset="0"/>
                <a:buNone/>
              </a:pPr>
              <a:r>
                <a:rPr lang="en-US" sz="1600" dirty="0" err="1"/>
                <a:t>Wickede</a:t>
              </a:r>
              <a:r>
                <a:rPr lang="en-US" sz="1600" dirty="0"/>
                <a:t> (Ruhr), </a:t>
              </a:r>
              <a:r>
                <a:rPr lang="cs-CZ" sz="1600" dirty="0" err="1" smtClean="0"/>
                <a:t>Germany</a:t>
              </a:r>
              <a:endParaRPr lang="en-US" sz="1600" dirty="0"/>
            </a:p>
          </p:txBody>
        </p:sp>
        <p:pic>
          <p:nvPicPr>
            <p:cNvPr id="120" name="Obrázek 1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982" y="3214106"/>
              <a:ext cx="1490429" cy="415601"/>
            </a:xfrm>
            <a:prstGeom prst="rect">
              <a:avLst/>
            </a:prstGeom>
          </p:spPr>
        </p:pic>
      </p:grpSp>
      <p:sp>
        <p:nvSpPr>
          <p:cNvPr id="121" name="Rectangle 6"/>
          <p:cNvSpPr>
            <a:spLocks noChangeArrowheads="1"/>
          </p:cNvSpPr>
          <p:nvPr/>
        </p:nvSpPr>
        <p:spPr bwMode="auto">
          <a:xfrm>
            <a:off x="3427929" y="2071688"/>
            <a:ext cx="5120986" cy="168592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  <p:sp>
        <p:nvSpPr>
          <p:cNvPr id="122" name="Rectangle 6"/>
          <p:cNvSpPr>
            <a:spLocks noChangeArrowheads="1"/>
          </p:cNvSpPr>
          <p:nvPr/>
        </p:nvSpPr>
        <p:spPr bwMode="auto">
          <a:xfrm>
            <a:off x="3427929" y="4057990"/>
            <a:ext cx="5120986" cy="168592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4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5"/>
          <p:cNvSpPr txBox="1"/>
          <p:nvPr/>
        </p:nvSpPr>
        <p:spPr>
          <a:xfrm>
            <a:off x="1" y="375592"/>
            <a:ext cx="4725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cs-CZ" b="1" dirty="0" smtClean="0">
                <a:solidFill>
                  <a:schemeClr val="bg1"/>
                </a:solidFill>
              </a:rPr>
              <a:t>LINET G</a:t>
            </a:r>
            <a:r>
              <a:rPr lang="de-DE" b="1" dirty="0" err="1" smtClean="0">
                <a:solidFill>
                  <a:schemeClr val="bg1"/>
                </a:solidFill>
              </a:rPr>
              <a:t>roup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cs-CZ" b="1" dirty="0" smtClean="0">
                <a:solidFill>
                  <a:schemeClr val="bg1"/>
                </a:solidFill>
              </a:rPr>
              <a:t>SE struktura a organizace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81" y="2094734"/>
            <a:ext cx="836968" cy="557979"/>
          </a:xfrm>
          <a:prstGeom prst="rect">
            <a:avLst/>
          </a:prstGeom>
        </p:spPr>
      </p:pic>
      <p:pic>
        <p:nvPicPr>
          <p:cNvPr id="35" name="Obrázek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048" y="2164129"/>
            <a:ext cx="901045" cy="540627"/>
          </a:xfrm>
          <a:prstGeom prst="rect">
            <a:avLst/>
          </a:prstGeom>
        </p:spPr>
      </p:pic>
      <p:sp>
        <p:nvSpPr>
          <p:cNvPr id="60" name="Rectangle 23"/>
          <p:cNvSpPr>
            <a:spLocks noChangeArrowheads="1"/>
          </p:cNvSpPr>
          <p:nvPr/>
        </p:nvSpPr>
        <p:spPr bwMode="auto">
          <a:xfrm>
            <a:off x="705081" y="3789363"/>
            <a:ext cx="3614737" cy="27463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EE11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spol. s r.o. (CZ)</a:t>
            </a:r>
          </a:p>
        </p:txBody>
      </p:sp>
      <p:sp>
        <p:nvSpPr>
          <p:cNvPr id="61" name="Rectangle 25"/>
          <p:cNvSpPr>
            <a:spLocks noChangeArrowheads="1"/>
          </p:cNvSpPr>
          <p:nvPr/>
        </p:nvSpPr>
        <p:spPr bwMode="auto">
          <a:xfrm>
            <a:off x="705081" y="2944813"/>
            <a:ext cx="7593012" cy="528637"/>
          </a:xfrm>
          <a:prstGeom prst="rect">
            <a:avLst/>
          </a:prstGeom>
          <a:solidFill>
            <a:srgbClr val="EE1111"/>
          </a:solidFill>
          <a:ln w="12700" algn="ctr">
            <a:solidFill>
              <a:srgbClr val="565656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LINET Group SE</a:t>
            </a:r>
          </a:p>
          <a:p>
            <a:pPr marL="0" marR="0" lvl="0" indent="0" algn="ctr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(NL)</a:t>
            </a:r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705081" y="4357688"/>
            <a:ext cx="7618412" cy="12350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C0C0C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Char char="■"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2700568" y="4492625"/>
            <a:ext cx="1790700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ITALIA</a:t>
            </a:r>
          </a:p>
        </p:txBody>
      </p:sp>
      <p:sp>
        <p:nvSpPr>
          <p:cNvPr id="64" name="Rectangle 4"/>
          <p:cNvSpPr>
            <a:spLocks noChangeArrowheads="1"/>
          </p:cNvSpPr>
          <p:nvPr/>
        </p:nvSpPr>
        <p:spPr bwMode="auto">
          <a:xfrm>
            <a:off x="849543" y="4497388"/>
            <a:ext cx="1747838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FRANCE</a:t>
            </a:r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auto">
          <a:xfrm>
            <a:off x="2700568" y="4832350"/>
            <a:ext cx="1790700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DESAN FLEX LINET</a:t>
            </a:r>
          </a:p>
        </p:txBody>
      </p:sp>
      <p:sp>
        <p:nvSpPr>
          <p:cNvPr id="66" name="Rectangle 6"/>
          <p:cNvSpPr>
            <a:spLocks noChangeArrowheads="1"/>
          </p:cNvSpPr>
          <p:nvPr/>
        </p:nvSpPr>
        <p:spPr bwMode="auto">
          <a:xfrm>
            <a:off x="849543" y="4837113"/>
            <a:ext cx="1747838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SWEDEN</a:t>
            </a: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2700568" y="5180013"/>
            <a:ext cx="1790700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AMERICAS</a:t>
            </a:r>
          </a:p>
        </p:txBody>
      </p:sp>
      <p:sp>
        <p:nvSpPr>
          <p:cNvPr id="68" name="Rectangle 8"/>
          <p:cNvSpPr>
            <a:spLocks noChangeArrowheads="1"/>
          </p:cNvSpPr>
          <p:nvPr/>
        </p:nvSpPr>
        <p:spPr bwMode="auto">
          <a:xfrm>
            <a:off x="849543" y="5184775"/>
            <a:ext cx="1747838" cy="27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UK</a:t>
            </a:r>
          </a:p>
        </p:txBody>
      </p:sp>
      <p:sp>
        <p:nvSpPr>
          <p:cNvPr id="69" name="Rectangle 9"/>
          <p:cNvSpPr>
            <a:spLocks noChangeArrowheads="1"/>
          </p:cNvSpPr>
          <p:nvPr/>
        </p:nvSpPr>
        <p:spPr bwMode="auto">
          <a:xfrm>
            <a:off x="4578581" y="4510088"/>
            <a:ext cx="1747837" cy="273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GmBH (GE)</a:t>
            </a:r>
          </a:p>
        </p:txBody>
      </p:sp>
      <p:sp>
        <p:nvSpPr>
          <p:cNvPr id="70" name="Rectangle 10"/>
          <p:cNvSpPr>
            <a:spLocks noChangeArrowheads="1"/>
          </p:cNvSpPr>
          <p:nvPr/>
        </p:nvSpPr>
        <p:spPr bwMode="auto">
          <a:xfrm>
            <a:off x="4584931" y="5180013"/>
            <a:ext cx="1749425" cy="273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NEDERLAND</a:t>
            </a:r>
          </a:p>
        </p:txBody>
      </p:sp>
      <p:sp>
        <p:nvSpPr>
          <p:cNvPr id="71" name="Rectangle 11"/>
          <p:cNvSpPr>
            <a:spLocks noChangeArrowheads="1"/>
          </p:cNvSpPr>
          <p:nvPr/>
        </p:nvSpPr>
        <p:spPr bwMode="auto">
          <a:xfrm>
            <a:off x="4578581" y="4841875"/>
            <a:ext cx="1747837" cy="271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FRANCE</a:t>
            </a:r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6424843" y="4841875"/>
            <a:ext cx="1747838" cy="271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ESPAŇA</a:t>
            </a:r>
          </a:p>
        </p:txBody>
      </p:sp>
      <p:sp>
        <p:nvSpPr>
          <p:cNvPr id="73" name="Rectangle 27"/>
          <p:cNvSpPr>
            <a:spLocks noChangeArrowheads="1"/>
          </p:cNvSpPr>
          <p:nvPr/>
        </p:nvSpPr>
        <p:spPr bwMode="auto">
          <a:xfrm>
            <a:off x="6424843" y="4506913"/>
            <a:ext cx="1747838" cy="2762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BELGIUM</a:t>
            </a:r>
          </a:p>
        </p:txBody>
      </p:sp>
      <p:sp>
        <p:nvSpPr>
          <p:cNvPr id="74" name="Rectangle 8"/>
          <p:cNvSpPr>
            <a:spLocks noChangeArrowheads="1"/>
          </p:cNvSpPr>
          <p:nvPr/>
        </p:nvSpPr>
        <p:spPr bwMode="auto">
          <a:xfrm>
            <a:off x="6424843" y="5184775"/>
            <a:ext cx="1747838" cy="2762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endParaRPr kumimoji="0" lang="cs-CZ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Rectangle 9"/>
          <p:cNvSpPr>
            <a:spLocks noChangeArrowheads="1"/>
          </p:cNvSpPr>
          <p:nvPr/>
        </p:nvSpPr>
        <p:spPr bwMode="auto">
          <a:xfrm>
            <a:off x="4711931" y="3783013"/>
            <a:ext cx="3586162" cy="27146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3CA6D3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Services (GE)</a:t>
            </a:r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2619606" y="2136775"/>
            <a:ext cx="1828800" cy="5207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EE11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LINET Holding s.r.o.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(CZ)</a:t>
            </a:r>
          </a:p>
        </p:txBody>
      </p:sp>
      <p:sp>
        <p:nvSpPr>
          <p:cNvPr id="77" name="Rectangle 9"/>
          <p:cNvSpPr>
            <a:spLocks noChangeArrowheads="1"/>
          </p:cNvSpPr>
          <p:nvPr/>
        </p:nvSpPr>
        <p:spPr bwMode="auto">
          <a:xfrm>
            <a:off x="4559531" y="2141538"/>
            <a:ext cx="1874837" cy="5111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3CA6D3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WIBO Holding GmBH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E1111"/>
              </a:buClr>
              <a:buSzPct val="80000"/>
              <a:buFont typeface="Arial" charset="0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(GE)</a:t>
            </a: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Line 59"/>
          <p:cNvSpPr>
            <a:spLocks noChangeShapeType="1"/>
          </p:cNvSpPr>
          <p:nvPr/>
        </p:nvSpPr>
        <p:spPr bwMode="auto">
          <a:xfrm>
            <a:off x="3575281" y="2652713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Line 60"/>
          <p:cNvSpPr>
            <a:spLocks noChangeShapeType="1"/>
          </p:cNvSpPr>
          <p:nvPr/>
        </p:nvSpPr>
        <p:spPr bwMode="auto">
          <a:xfrm>
            <a:off x="5504093" y="2652713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Line 61"/>
          <p:cNvSpPr>
            <a:spLocks noChangeShapeType="1"/>
          </p:cNvSpPr>
          <p:nvPr/>
        </p:nvSpPr>
        <p:spPr bwMode="auto">
          <a:xfrm>
            <a:off x="2673581" y="3482975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Line 62"/>
          <p:cNvSpPr>
            <a:spLocks noChangeShapeType="1"/>
          </p:cNvSpPr>
          <p:nvPr/>
        </p:nvSpPr>
        <p:spPr bwMode="auto">
          <a:xfrm>
            <a:off x="6345468" y="3482975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Line 63"/>
          <p:cNvSpPr>
            <a:spLocks noChangeShapeType="1"/>
          </p:cNvSpPr>
          <p:nvPr/>
        </p:nvSpPr>
        <p:spPr bwMode="auto">
          <a:xfrm>
            <a:off x="2673581" y="4064000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Line 64"/>
          <p:cNvSpPr>
            <a:spLocks noChangeShapeType="1"/>
          </p:cNvSpPr>
          <p:nvPr/>
        </p:nvSpPr>
        <p:spPr bwMode="auto">
          <a:xfrm>
            <a:off x="6345468" y="4064000"/>
            <a:ext cx="0" cy="292100"/>
          </a:xfrm>
          <a:prstGeom prst="line">
            <a:avLst/>
          </a:prstGeom>
          <a:noFill/>
          <a:ln w="9525">
            <a:solidFill>
              <a:srgbClr val="56565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2364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162356" y="1435891"/>
            <a:ext cx="6538531" cy="4485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  <p:pic>
        <p:nvPicPr>
          <p:cNvPr id="21" name="Picture 5" descr="IMG_0019 _nosa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9"/>
          <a:stretch/>
        </p:blipFill>
        <p:spPr bwMode="auto">
          <a:xfrm>
            <a:off x="5510621" y="3382050"/>
            <a:ext cx="3030613" cy="239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spri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0345" y="3453948"/>
            <a:ext cx="2461237" cy="2351879"/>
          </a:xfrm>
          <a:prstGeom prst="rect">
            <a:avLst/>
          </a:prstGeom>
          <a:solidFill>
            <a:srgbClr val="000000"/>
          </a:solidFill>
          <a:ln>
            <a:noFill/>
            <a:miter lim="800000"/>
            <a:headEnd/>
            <a:tailEnd/>
          </a:ln>
        </p:spPr>
      </p:pic>
      <p:pic>
        <p:nvPicPr>
          <p:cNvPr id="24" name="Picture 20" descr="IMG_95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357" y="1524482"/>
            <a:ext cx="2993205" cy="224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0" y="408787"/>
            <a:ext cx="4279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</a:t>
            </a:r>
            <a:r>
              <a:rPr lang="cs-CZ" b="1" dirty="0" smtClean="0">
                <a:solidFill>
                  <a:schemeClr val="bg1"/>
                </a:solidFill>
              </a:rPr>
              <a:t>– nemocniční lůžka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31" y="2777936"/>
            <a:ext cx="1240191" cy="35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O:\Marketing_Produktmanagement\03_Bilddaten aus Prospekten\Portraits\Portraits Krankenhaus (Auswahl)\wibo_Leitmotiv_SGF2_2011_Angel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31" y="1435891"/>
            <a:ext cx="1240191" cy="124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IMG_2346_0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2" b="3845"/>
          <a:stretch/>
        </p:blipFill>
        <p:spPr bwMode="auto">
          <a:xfrm>
            <a:off x="5586692" y="1674007"/>
            <a:ext cx="2925513" cy="196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17714" y="4586040"/>
            <a:ext cx="1944643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cs-CZ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Linet spol. s r.o. </a:t>
            </a:r>
          </a:p>
          <a:p>
            <a:pPr>
              <a:spcBef>
                <a:spcPts val="300"/>
              </a:spcBef>
            </a:pPr>
            <a:r>
              <a:rPr lang="cs-CZ" sz="15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Želevcice</a:t>
            </a:r>
            <a:r>
              <a:rPr lang="cs-CZ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5 </a:t>
            </a:r>
          </a:p>
          <a:p>
            <a:pPr>
              <a:spcBef>
                <a:spcPts val="300"/>
              </a:spcBef>
            </a:pPr>
            <a:r>
              <a:rPr lang="cs-CZ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257 01 Slaný </a:t>
            </a:r>
          </a:p>
          <a:p>
            <a:pPr>
              <a:spcBef>
                <a:spcPts val="300"/>
              </a:spcBef>
            </a:pPr>
            <a:r>
              <a:rPr lang="cs-CZ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Czech Republic</a:t>
            </a:r>
            <a:endParaRPr lang="en-US" sz="1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300"/>
              </a:spcBef>
            </a:pPr>
            <a:r>
              <a:rPr lang="en-US" sz="1500" u="sng" dirty="0" smtClean="0">
                <a:hlinkClick r:id="rId9"/>
              </a:rPr>
              <a:t>www.linet.com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8903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162356" y="1435891"/>
            <a:ext cx="6538531" cy="4485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  <p:sp>
        <p:nvSpPr>
          <p:cNvPr id="18" name="Rechteck 16"/>
          <p:cNvSpPr/>
          <p:nvPr/>
        </p:nvSpPr>
        <p:spPr>
          <a:xfrm>
            <a:off x="0" y="245037"/>
            <a:ext cx="7067093" cy="638969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cs-CZ" b="1" dirty="0" smtClean="0">
                <a:solidFill>
                  <a:schemeClr val="bg1"/>
                </a:solidFill>
              </a:rPr>
              <a:t>WIBO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b="1" dirty="0" smtClean="0">
                <a:solidFill>
                  <a:schemeClr val="bg1"/>
                </a:solidFill>
              </a:rPr>
              <a:t>(wissner bosserhoff) 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6"/>
          <a:stretch/>
        </p:blipFill>
        <p:spPr bwMode="auto">
          <a:xfrm>
            <a:off x="2280391" y="3832950"/>
            <a:ext cx="2378666" cy="198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/>
          <a:stretch/>
        </p:blipFill>
        <p:spPr bwMode="auto">
          <a:xfrm>
            <a:off x="6021267" y="1553299"/>
            <a:ext cx="2581530" cy="2202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 descr="O:\Marketing_Produktmanagement\03_Bilddaten\Produktbilder_SGF1\wibo_memoriana\wibo_memoriana_milieu_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3"/>
          <a:stretch/>
        </p:blipFill>
        <p:spPr>
          <a:xfrm>
            <a:off x="2259704" y="1536651"/>
            <a:ext cx="2930118" cy="2142372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3"/>
          <a:stretch/>
        </p:blipFill>
        <p:spPr bwMode="auto">
          <a:xfrm>
            <a:off x="5368907" y="3891006"/>
            <a:ext cx="3223546" cy="19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89" y="2749387"/>
            <a:ext cx="1240191" cy="40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O:\Marketing_Produktmanagement\03_Bilddaten aus Prospekten\Portraits\Portraits Kalender Pflege\wibo_Leitmotiv_Pflege_20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3" y="1406024"/>
            <a:ext cx="1227678" cy="12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ástupný symbol pro obsah 6"/>
          <p:cNvSpPr txBox="1">
            <a:spLocks/>
          </p:cNvSpPr>
          <p:nvPr/>
        </p:nvSpPr>
        <p:spPr>
          <a:xfrm>
            <a:off x="303516" y="4127383"/>
            <a:ext cx="1858840" cy="192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"/>
              </a:spcBef>
            </a:pPr>
            <a:r>
              <a:rPr lang="cs-CZ" sz="1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wissner-bosserhoff </a:t>
            </a:r>
            <a:r>
              <a:rPr lang="cs-CZ" sz="1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Hauptstraße</a:t>
            </a:r>
            <a:r>
              <a:rPr lang="cs-CZ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4-6</a:t>
            </a:r>
          </a:p>
          <a:p>
            <a:pPr algn="l">
              <a:spcBef>
                <a:spcPts val="300"/>
              </a:spcBef>
            </a:pPr>
            <a:r>
              <a:rPr lang="cs-CZ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58739 </a:t>
            </a:r>
            <a:r>
              <a:rPr lang="cs-CZ" sz="1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Wickede</a:t>
            </a:r>
            <a:r>
              <a:rPr lang="cs-CZ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(Ruhr)</a:t>
            </a:r>
          </a:p>
          <a:p>
            <a:pPr algn="l">
              <a:spcBef>
                <a:spcPts val="300"/>
              </a:spcBef>
            </a:pPr>
            <a:r>
              <a:rPr lang="cs-CZ" sz="1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Germany</a:t>
            </a:r>
            <a:endParaRPr lang="cs-CZ" sz="1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spcBef>
                <a:spcPts val="300"/>
              </a:spcBef>
            </a:pPr>
            <a:r>
              <a:rPr lang="cs-CZ" sz="15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9"/>
              </a:rPr>
              <a:t>info@wi-bo.de</a:t>
            </a:r>
            <a:r>
              <a:rPr lang="cs-CZ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l">
              <a:spcBef>
                <a:spcPts val="300"/>
              </a:spcBef>
            </a:pPr>
            <a:r>
              <a:rPr lang="en-US" sz="1500" u="sng" dirty="0" smtClean="0">
                <a:hlinkClick r:id="rId10"/>
              </a:rPr>
              <a:t>www.</a:t>
            </a:r>
            <a:r>
              <a:rPr lang="cs-CZ" sz="1500" u="sng" dirty="0" smtClean="0">
                <a:hlinkClick r:id="rId10"/>
              </a:rPr>
              <a:t>wi-bo.de</a:t>
            </a:r>
            <a:endParaRPr lang="en-US" sz="15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</a:t>
            </a:r>
            <a:r>
              <a:rPr lang="de-DE" b="1" dirty="0" smtClean="0">
                <a:solidFill>
                  <a:schemeClr val="bg1"/>
                </a:solidFill>
              </a:rPr>
              <a:t>SE</a:t>
            </a:r>
            <a:r>
              <a:rPr lang="cs-CZ" b="1" dirty="0" smtClean="0">
                <a:solidFill>
                  <a:schemeClr val="bg1"/>
                </a:solidFill>
              </a:rPr>
              <a:t>-  fakta 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de-DE" b="1" dirty="0">
                <a:solidFill>
                  <a:schemeClr val="bg1"/>
                </a:solidFill>
              </a:rPr>
              <a:t>2011 – </a:t>
            </a:r>
            <a:r>
              <a:rPr lang="de-DE" b="1" dirty="0" smtClean="0">
                <a:solidFill>
                  <a:schemeClr val="bg1"/>
                </a:solidFill>
              </a:rPr>
              <a:t>201</a:t>
            </a:r>
            <a:r>
              <a:rPr lang="cs-CZ" b="1" dirty="0" smtClean="0">
                <a:solidFill>
                  <a:schemeClr val="bg1"/>
                </a:solidFill>
              </a:rPr>
              <a:t>2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485157" y="1246227"/>
            <a:ext cx="4703926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Vyrobeno  a prodáno  téměř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66.000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sofistikovaných 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nemocničních lůžek a lůžek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pro ošetřovatelství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Zákazníci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ve více než 100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zemích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Více jak 800 zaměstnanců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487258" y="1746937"/>
            <a:ext cx="3827114" cy="3643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smtClean="0"/>
          </a:p>
          <a:p>
            <a:endParaRPr lang="de-DE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9" t="19250" r="25340" b="34633"/>
          <a:stretch/>
        </p:blipFill>
        <p:spPr bwMode="auto">
          <a:xfrm>
            <a:off x="514933" y="2062211"/>
            <a:ext cx="3691863" cy="3070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34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5" t="16004" r="8806"/>
          <a:stretch/>
        </p:blipFill>
        <p:spPr>
          <a:xfrm>
            <a:off x="533401" y="1541717"/>
            <a:ext cx="6336522" cy="429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34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09" y="1477822"/>
            <a:ext cx="6426079" cy="430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Beschreibung: C:\Users\kretschmar\AppData\Local\Microsoft\Windows\Temporary Internet Files\Content.Outlook\N32GQV8Y\LOGO_LINET Group SE_final_RGB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9" y="6514035"/>
            <a:ext cx="1921687" cy="2503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46442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/>
            <a:r>
              <a:rPr lang="de-DE" b="1" dirty="0">
                <a:solidFill>
                  <a:schemeClr val="bg1"/>
                </a:solidFill>
              </a:rPr>
              <a:t>LINET Group SE</a:t>
            </a:r>
            <a:r>
              <a:rPr lang="cs-CZ" b="1" dirty="0">
                <a:solidFill>
                  <a:schemeClr val="bg1"/>
                </a:solidFill>
              </a:rPr>
              <a:t>  </a:t>
            </a:r>
            <a:r>
              <a:rPr lang="cs-CZ" b="1" dirty="0" smtClean="0">
                <a:solidFill>
                  <a:schemeClr val="bg1"/>
                </a:solidFill>
              </a:rPr>
              <a:t>vzdělávací programy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96"/>
          <a:stretch>
            <a:fillRect/>
          </a:stretch>
        </p:blipFill>
        <p:spPr bwMode="auto">
          <a:xfrm>
            <a:off x="7772400" y="6356767"/>
            <a:ext cx="1146433" cy="34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0" y="6420450"/>
            <a:ext cx="1027514" cy="29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12"/>
          <p:cNvSpPr>
            <a:spLocks/>
          </p:cNvSpPr>
          <p:nvPr/>
        </p:nvSpPr>
        <p:spPr bwMode="auto">
          <a:xfrm>
            <a:off x="6657975" y="5619750"/>
            <a:ext cx="265113" cy="60325"/>
          </a:xfrm>
          <a:custGeom>
            <a:avLst/>
            <a:gdLst>
              <a:gd name="T0" fmla="*/ 0 w 34"/>
              <a:gd name="T1" fmla="*/ 2147483647 h 8"/>
              <a:gd name="T2" fmla="*/ 2147483647 w 34"/>
              <a:gd name="T3" fmla="*/ 0 h 8"/>
              <a:gd name="T4" fmla="*/ 2147483647 w 34"/>
              <a:gd name="T5" fmla="*/ 0 h 8"/>
              <a:gd name="T6" fmla="*/ 2147483647 w 34"/>
              <a:gd name="T7" fmla="*/ 2147483647 h 8"/>
              <a:gd name="T8" fmla="*/ 2147483647 w 34"/>
              <a:gd name="T9" fmla="*/ 2147483647 h 8"/>
              <a:gd name="T10" fmla="*/ 2147483647 w 34"/>
              <a:gd name="T11" fmla="*/ 2147483647 h 8"/>
              <a:gd name="T12" fmla="*/ 2147483647 w 34"/>
              <a:gd name="T13" fmla="*/ 2147483647 h 8"/>
              <a:gd name="T14" fmla="*/ 2147483647 w 34"/>
              <a:gd name="T15" fmla="*/ 2147483647 h 8"/>
              <a:gd name="T16" fmla="*/ 2147483647 w 34"/>
              <a:gd name="T17" fmla="*/ 2147483647 h 8"/>
              <a:gd name="T18" fmla="*/ 2147483647 w 34"/>
              <a:gd name="T19" fmla="*/ 2147483647 h 8"/>
              <a:gd name="T20" fmla="*/ 0 w 34"/>
              <a:gd name="T21" fmla="*/ 2147483647 h 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" h="8">
                <a:moveTo>
                  <a:pt x="0" y="1"/>
                </a:moveTo>
                <a:cubicBezTo>
                  <a:pt x="9" y="0"/>
                  <a:pt x="9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4" y="8"/>
                  <a:pt x="34" y="8"/>
                  <a:pt x="34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0" y="4"/>
                  <a:pt x="8" y="4"/>
                </a:cubicBezTo>
                <a:cubicBezTo>
                  <a:pt x="7" y="3"/>
                  <a:pt x="0" y="1"/>
                  <a:pt x="0" y="1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45" y="1512218"/>
            <a:ext cx="3859747" cy="2178470"/>
          </a:xfrm>
          <a:prstGeom prst="rect">
            <a:avLst/>
          </a:prstGeom>
        </p:spPr>
      </p:pic>
      <p:pic>
        <p:nvPicPr>
          <p:cNvPr id="3074" name="Picture 2" descr="99">
            <a:hlinkClick r:id="rId7" tooltip="99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5" y="3883064"/>
            <a:ext cx="3859747" cy="200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77">
            <a:hlinkClick r:id="rId7" tooltip="77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721" y="3883064"/>
            <a:ext cx="3877327" cy="200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55">
            <a:hlinkClick r:id="rId7" tooltip="55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720" y="1512218"/>
            <a:ext cx="3875841" cy="217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areshow.com.cn/images/banners/homebane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263" y="3444134"/>
            <a:ext cx="4047377" cy="64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34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435</Words>
  <Application>Microsoft Office PowerPoint</Application>
  <PresentationFormat>Předvádění na obrazovce (4:3)</PresentationFormat>
  <Paragraphs>143</Paragraphs>
  <Slides>18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18</vt:i4>
      </vt:variant>
    </vt:vector>
  </HeadingPairs>
  <TitlesOfParts>
    <vt:vector size="20" baseType="lpstr">
      <vt:lpstr>Larissa</vt:lpstr>
      <vt:lpstr>3_Larissa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Kretschmar , Barbara</dc:creator>
  <cp:lastModifiedBy>Zavrelova Miluse</cp:lastModifiedBy>
  <cp:revision>140</cp:revision>
  <cp:lastPrinted>2012-10-01T12:28:13Z</cp:lastPrinted>
  <dcterms:created xsi:type="dcterms:W3CDTF">2012-09-28T06:36:09Z</dcterms:created>
  <dcterms:modified xsi:type="dcterms:W3CDTF">2012-11-28T06:15:32Z</dcterms:modified>
</cp:coreProperties>
</file>