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94" d="100"/>
        <a:sy n="94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2481B-5154-415F-B752-558547769AA3}" type="datetimeFigureOut">
              <a:rPr lang="cs-CZ" smtClean="0"/>
              <a:pPr/>
              <a:t>27.11.2012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64769-77EF-4CD0-90DE-F7D7F2D423C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  <p:transition advClick="0" advTm="1500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2481B-5154-415F-B752-558547769AA3}" type="datetimeFigureOut">
              <a:rPr lang="cs-CZ" smtClean="0"/>
              <a:pPr/>
              <a:t>27.11.2012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64769-77EF-4CD0-90DE-F7D7F2D423C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  <p:transition advClick="0" advTm="1500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2481B-5154-415F-B752-558547769AA3}" type="datetimeFigureOut">
              <a:rPr lang="cs-CZ" smtClean="0"/>
              <a:pPr/>
              <a:t>27.11.2012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64769-77EF-4CD0-90DE-F7D7F2D423C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  <p:transition advClick="0" advTm="1500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2481B-5154-415F-B752-558547769AA3}" type="datetimeFigureOut">
              <a:rPr lang="cs-CZ" smtClean="0"/>
              <a:pPr/>
              <a:t>27.11.2012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64769-77EF-4CD0-90DE-F7D7F2D423C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  <p:transition advClick="0" advTm="1500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2481B-5154-415F-B752-558547769AA3}" type="datetimeFigureOut">
              <a:rPr lang="cs-CZ" smtClean="0"/>
              <a:pPr/>
              <a:t>27.11.2012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64769-77EF-4CD0-90DE-F7D7F2D423C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  <p:transition advClick="0" advTm="1500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2481B-5154-415F-B752-558547769AA3}" type="datetimeFigureOut">
              <a:rPr lang="cs-CZ" smtClean="0"/>
              <a:pPr/>
              <a:t>27.11.2012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64769-77EF-4CD0-90DE-F7D7F2D423C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  <p:transition advClick="0" advTm="1500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2481B-5154-415F-B752-558547769AA3}" type="datetimeFigureOut">
              <a:rPr lang="cs-CZ" smtClean="0"/>
              <a:pPr/>
              <a:t>27.11.2012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64769-77EF-4CD0-90DE-F7D7F2D423C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  <p:transition advClick="0" advTm="1500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2481B-5154-415F-B752-558547769AA3}" type="datetimeFigureOut">
              <a:rPr lang="cs-CZ" smtClean="0"/>
              <a:pPr/>
              <a:t>27.11.2012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64769-77EF-4CD0-90DE-F7D7F2D423C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  <p:transition advClick="0" advTm="1500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2481B-5154-415F-B752-558547769AA3}" type="datetimeFigureOut">
              <a:rPr lang="cs-CZ" smtClean="0"/>
              <a:pPr/>
              <a:t>27.11.2012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64769-77EF-4CD0-90DE-F7D7F2D423C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  <p:transition advClick="0" advTm="1500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2481B-5154-415F-B752-558547769AA3}" type="datetimeFigureOut">
              <a:rPr lang="cs-CZ" smtClean="0"/>
              <a:pPr/>
              <a:t>27.11.2012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64769-77EF-4CD0-90DE-F7D7F2D423C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  <p:transition advClick="0" advTm="1500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2481B-5154-415F-B752-558547769AA3}" type="datetimeFigureOut">
              <a:rPr lang="cs-CZ" smtClean="0"/>
              <a:pPr/>
              <a:t>27.11.2012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64769-77EF-4CD0-90DE-F7D7F2D423C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  <p:transition advClick="0" advTm="1500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A2481B-5154-415F-B752-558547769AA3}" type="datetimeFigureOut">
              <a:rPr lang="cs-CZ" smtClean="0"/>
              <a:pPr/>
              <a:t>27.11.2012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264769-77EF-4CD0-90DE-F7D7F2D423C4}" type="slidenum">
              <a:rPr lang="cs-CZ" smtClean="0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advClick="0" advTm="1500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cid:image001.png@01CD877F.B5379ED0" TargetMode="External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gif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357158" y="928670"/>
            <a:ext cx="8358246" cy="5643602"/>
          </a:xfrm>
        </p:spPr>
        <p:txBody>
          <a:bodyPr>
            <a:normAutofit lnSpcReduction="10000"/>
          </a:bodyPr>
          <a:lstStyle/>
          <a:p>
            <a:r>
              <a:rPr lang="cs-CZ" sz="4400" b="1" dirty="0" smtClean="0"/>
              <a:t>Odborná konference </a:t>
            </a:r>
          </a:p>
          <a:p>
            <a:r>
              <a:rPr lang="cs-CZ" sz="4400" b="1" dirty="0" smtClean="0"/>
              <a:t>„Efektivní nemocnice 2012“ </a:t>
            </a:r>
          </a:p>
          <a:p>
            <a:r>
              <a:rPr lang="cs-CZ" sz="4400" b="1" dirty="0" smtClean="0"/>
              <a:t>(7. ročník)</a:t>
            </a:r>
          </a:p>
          <a:p>
            <a:r>
              <a:rPr lang="cs-CZ" dirty="0" smtClean="0"/>
              <a:t> </a:t>
            </a:r>
          </a:p>
          <a:p>
            <a:endParaRPr lang="cs-CZ" dirty="0" smtClean="0"/>
          </a:p>
          <a:p>
            <a:endParaRPr lang="cs-CZ" dirty="0" smtClean="0"/>
          </a:p>
          <a:p>
            <a:r>
              <a:rPr lang="cs-CZ" dirty="0" smtClean="0"/>
              <a:t>Letošní téma konference: </a:t>
            </a:r>
          </a:p>
          <a:p>
            <a:endParaRPr lang="cs-CZ" b="1" dirty="0" smtClean="0"/>
          </a:p>
          <a:p>
            <a:pPr algn="l"/>
            <a:r>
              <a:rPr lang="cs-CZ" b="1" dirty="0" smtClean="0"/>
              <a:t>„Strategie nemocnic a zdravotních pojišťoven“</a:t>
            </a:r>
            <a:endParaRPr lang="cs-CZ" dirty="0"/>
          </a:p>
        </p:txBody>
      </p:sp>
      <p:pic>
        <p:nvPicPr>
          <p:cNvPr id="1026" name="Picture 2" descr="dopi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740352" y="127546"/>
            <a:ext cx="1274763" cy="565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il_fi" descr="http://www.cssd.cz/soubory/obrazky/logo/logo_senat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58" y="2910385"/>
            <a:ext cx="2020869" cy="1447309"/>
          </a:xfrm>
          <a:prstGeom prst="rect">
            <a:avLst/>
          </a:prstGeom>
          <a:noFill/>
        </p:spPr>
      </p:pic>
      <p:pic>
        <p:nvPicPr>
          <p:cNvPr id="5" name="Obrázek 4" descr="MZCR_CMYK_p (2)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071670" y="3286124"/>
            <a:ext cx="3786214" cy="857256"/>
          </a:xfrm>
          <a:prstGeom prst="rect">
            <a:avLst/>
          </a:prstGeom>
          <a:noFill/>
        </p:spPr>
      </p:pic>
      <p:pic>
        <p:nvPicPr>
          <p:cNvPr id="6" name="Obrázek 5" descr="US_Emb_logo_28mm_COL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500958" y="3143248"/>
            <a:ext cx="872972" cy="899050"/>
          </a:xfrm>
          <a:prstGeom prst="rect">
            <a:avLst/>
          </a:prstGeom>
          <a:noFill/>
        </p:spPr>
      </p:pic>
      <p:pic>
        <p:nvPicPr>
          <p:cNvPr id="7" name="Obrázek 1" descr="cid:image001.png@01CD877F.B5379ED0"/>
          <p:cNvPicPr/>
          <p:nvPr/>
        </p:nvPicPr>
        <p:blipFill>
          <a:blip r:embed="rId6" r:link="rId7" cstate="print"/>
          <a:srcRect/>
          <a:stretch>
            <a:fillRect/>
          </a:stretch>
        </p:blipFill>
        <p:spPr bwMode="auto">
          <a:xfrm>
            <a:off x="5786446" y="3000372"/>
            <a:ext cx="1214446" cy="1143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2000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odnadpis 4"/>
          <p:cNvSpPr>
            <a:spLocks noGrp="1"/>
          </p:cNvSpPr>
          <p:nvPr>
            <p:ph type="subTitle" idx="1"/>
          </p:nvPr>
        </p:nvSpPr>
        <p:spPr>
          <a:xfrm>
            <a:off x="1357290" y="361944"/>
            <a:ext cx="6400800" cy="474768"/>
          </a:xfrm>
        </p:spPr>
        <p:txBody>
          <a:bodyPr>
            <a:normAutofit fontScale="92500" lnSpcReduction="20000"/>
          </a:bodyPr>
          <a:lstStyle/>
          <a:p>
            <a:r>
              <a:rPr lang="cs-CZ" dirty="0" smtClean="0"/>
              <a:t>Partneři konference 2012:</a:t>
            </a:r>
            <a:endParaRPr lang="cs-CZ" dirty="0"/>
          </a:p>
        </p:txBody>
      </p:sp>
      <p:pic>
        <p:nvPicPr>
          <p:cNvPr id="2" name="m13b29ed79d9m1774" descr="m13b29ed79d9m177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933940"/>
            <a:ext cx="9144000" cy="55732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15000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</TotalTime>
  <Words>16</Words>
  <Application>Microsoft Office PowerPoint</Application>
  <PresentationFormat>Předvádění na obrazovce (4:3)</PresentationFormat>
  <Paragraphs>10</Paragraphs>
  <Slides>2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2</vt:i4>
      </vt:variant>
    </vt:vector>
  </HeadingPairs>
  <TitlesOfParts>
    <vt:vector size="3" baseType="lpstr">
      <vt:lpstr>Motiv sady Office</vt:lpstr>
      <vt:lpstr>Snímek 1</vt:lpstr>
      <vt:lpstr>Snímek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Snímek 1</dc:title>
  <dc:creator>Jája a Pája</dc:creator>
  <cp:lastModifiedBy>konfes</cp:lastModifiedBy>
  <cp:revision>17</cp:revision>
  <dcterms:modified xsi:type="dcterms:W3CDTF">2012-11-27T11:55:46Z</dcterms:modified>
</cp:coreProperties>
</file>